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2808525" cy="30279975"/>
  <p:notesSz cx="9144000" cy="6858000"/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25" d="100"/>
          <a:sy n="25" d="100"/>
        </p:scale>
        <p:origin x="-1470" y="-90"/>
      </p:cViewPr>
      <p:guideLst>
        <p:guide orient="horz" pos="9537"/>
        <p:guide pos="134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0426" y="7065330"/>
            <a:ext cx="38527673" cy="19983384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0426" y="28065053"/>
            <a:ext cx="9988656" cy="161212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FF1ED-F496-48D5-BD68-59E66B501C55}" type="datetimeFigureOut">
              <a:rPr lang="en-US" smtClean="0"/>
              <a:t>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26246" y="28065053"/>
            <a:ext cx="13556033" cy="161212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79443" y="28065053"/>
            <a:ext cx="9988656" cy="161212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09EF-5EF6-4DA2-8632-ED22B178FD78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0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0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3" name="Group 4092"/>
          <p:cNvGrpSpPr/>
          <p:nvPr/>
        </p:nvGrpSpPr>
        <p:grpSpPr>
          <a:xfrm>
            <a:off x="360000" y="360000"/>
            <a:ext cx="42084001" cy="29581704"/>
            <a:chOff x="179999" y="179999"/>
            <a:chExt cx="42084001" cy="29581704"/>
          </a:xfrm>
        </p:grpSpPr>
        <p:cxnSp>
          <p:nvCxnSpPr>
            <p:cNvPr id="4" name="Curved Connector 3"/>
            <p:cNvCxnSpPr/>
            <p:nvPr/>
          </p:nvCxnSpPr>
          <p:spPr>
            <a:xfrm flipV="1">
              <a:off x="40338000" y="20142000"/>
              <a:ext cx="180000" cy="36000"/>
            </a:xfrm>
            <a:prstGeom prst="curvedConnector3">
              <a:avLst/>
            </a:prstGeom>
            <a:ln w="36000">
              <a:solidFill>
                <a:srgbClr val="00FF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urved Connector 4"/>
            <p:cNvCxnSpPr/>
            <p:nvPr/>
          </p:nvCxnSpPr>
          <p:spPr>
            <a:xfrm flipV="1">
              <a:off x="27831600" y="20599200"/>
              <a:ext cx="180000" cy="252000"/>
            </a:xfrm>
            <a:prstGeom prst="curvedConnector3">
              <a:avLst/>
            </a:prstGeom>
            <a:ln w="360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urved Connector 5"/>
            <p:cNvCxnSpPr/>
            <p:nvPr/>
          </p:nvCxnSpPr>
          <p:spPr>
            <a:xfrm>
              <a:off x="26593200" y="20815200"/>
              <a:ext cx="180000" cy="36000"/>
            </a:xfrm>
            <a:prstGeom prst="curvedConnector3">
              <a:avLst/>
            </a:prstGeom>
            <a:ln w="360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6372800" y="26719200"/>
              <a:ext cx="720000" cy="0"/>
            </a:xfrm>
            <a:prstGeom prst="line">
              <a:avLst/>
            </a:prstGeom>
            <a:ln w="21600">
              <a:solidFill>
                <a:srgbClr val="B4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23079088" y="6599973"/>
              <a:ext cx="1260000" cy="1260000"/>
            </a:xfrm>
            <a:prstGeom prst="rect">
              <a:avLst/>
            </a:prstGeom>
            <a:blipFill dpi="0" rotWithShape="1">
              <a:blip r:embed="rId2" cstate="print">
                <a:alphaModFix amt="9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651252" y="6528535"/>
              <a:ext cx="1260000" cy="1260000"/>
            </a:xfrm>
            <a:prstGeom prst="rect">
              <a:avLst/>
            </a:prstGeom>
            <a:blipFill dpi="0" rotWithShape="1">
              <a:blip r:embed="rId3" cstate="print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5465600" y="19965600"/>
              <a:ext cx="360000" cy="0"/>
            </a:xfrm>
            <a:prstGeom prst="line">
              <a:avLst/>
            </a:prstGeom>
            <a:ln w="21600">
              <a:solidFill>
                <a:srgbClr val="96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252000" y="25164000"/>
              <a:ext cx="176400" cy="0"/>
            </a:xfrm>
            <a:prstGeom prst="line">
              <a:avLst/>
            </a:prstGeom>
            <a:ln w="21600">
              <a:solidFill>
                <a:srgbClr val="B4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9044000" y="25812000"/>
              <a:ext cx="219600" cy="0"/>
            </a:xfrm>
            <a:prstGeom prst="line">
              <a:avLst/>
            </a:prstGeom>
            <a:ln w="21600">
              <a:solidFill>
                <a:srgbClr val="00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8520000" y="25747200"/>
              <a:ext cx="720000" cy="0"/>
            </a:xfrm>
            <a:prstGeom prst="line">
              <a:avLst/>
            </a:prstGeom>
            <a:ln w="21600">
              <a:solidFill>
                <a:srgbClr val="96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0856400" y="20466000"/>
              <a:ext cx="720000" cy="1588"/>
            </a:xfrm>
            <a:prstGeom prst="line">
              <a:avLst/>
            </a:prstGeom>
            <a:ln w="36000">
              <a:solidFill>
                <a:srgbClr val="00FFC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30708000" y="19998000"/>
              <a:ext cx="392400" cy="143998"/>
              <a:chOff x="31223020" y="18564995"/>
              <a:chExt cx="392400" cy="14399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31223020" y="18564995"/>
                <a:ext cx="3924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1223020" y="18600993"/>
                <a:ext cx="3924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1223020" y="18636997"/>
                <a:ext cx="3924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1223020" y="18672995"/>
                <a:ext cx="3924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1223020" y="18708993"/>
                <a:ext cx="392400" cy="0"/>
              </a:xfrm>
              <a:prstGeom prst="line">
                <a:avLst/>
              </a:prstGeom>
              <a:ln w="360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Arc 20"/>
            <p:cNvSpPr/>
            <p:nvPr/>
          </p:nvSpPr>
          <p:spPr>
            <a:xfrm rot="16200000">
              <a:off x="23864400" y="20815200"/>
              <a:ext cx="1440000" cy="1440000"/>
            </a:xfrm>
            <a:prstGeom prst="arc">
              <a:avLst>
                <a:gd name="adj1" fmla="val 17903789"/>
                <a:gd name="adj2" fmla="val 0"/>
              </a:avLst>
            </a:prstGeom>
            <a:ln w="360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5400000">
              <a:off x="24177600" y="2509200"/>
              <a:ext cx="1440000" cy="1440000"/>
            </a:xfrm>
            <a:prstGeom prst="arc">
              <a:avLst>
                <a:gd name="adj1" fmla="val 17642213"/>
                <a:gd name="adj2" fmla="val 0"/>
              </a:avLst>
            </a:prstGeom>
            <a:ln w="36000">
              <a:solidFill>
                <a:srgbClr val="B44B6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5141600" y="21348000"/>
              <a:ext cx="1620000" cy="216000"/>
            </a:xfrm>
            <a:prstGeom prst="roundRect">
              <a:avLst/>
            </a:prstGeom>
            <a:noFill/>
            <a:ln w="36000" cap="rnd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762000" y="17982000"/>
              <a:ext cx="1116000" cy="216000"/>
            </a:xfrm>
            <a:prstGeom prst="roundRect">
              <a:avLst/>
            </a:prstGeom>
            <a:noFill/>
            <a:ln w="36000" cap="rnd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746000" y="12193200"/>
              <a:ext cx="6969600" cy="216000"/>
            </a:xfrm>
            <a:prstGeom prst="roundRect">
              <a:avLst/>
            </a:prstGeom>
            <a:noFill/>
            <a:ln w="36000" cap="rnd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4434000" y="27129600"/>
              <a:ext cx="3762000" cy="259200"/>
            </a:xfrm>
            <a:prstGeom prst="roundRect">
              <a:avLst/>
            </a:prstGeom>
            <a:noFill/>
            <a:ln w="36000" cap="rnd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1560400" y="26157600"/>
              <a:ext cx="918000" cy="259200"/>
            </a:xfrm>
            <a:prstGeom prst="roundRect">
              <a:avLst/>
            </a:prstGeom>
            <a:noFill/>
            <a:ln w="36000" cap="rnd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118000" y="13755600"/>
              <a:ext cx="10969200" cy="216000"/>
            </a:xfrm>
            <a:prstGeom prst="roundRect">
              <a:avLst/>
            </a:prstGeom>
            <a:noFill/>
            <a:ln w="36000" cap="rnd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9999" y="179999"/>
              <a:ext cx="42084001" cy="29556003"/>
            </a:xfrm>
            <a:prstGeom prst="rect">
              <a:avLst/>
            </a:prstGeom>
            <a:noFill/>
            <a:ln w="36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26800" y="11628000"/>
              <a:ext cx="52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8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“Nothing is coincidence, everything is inevitable.”</a:t>
              </a:r>
              <a:endParaRPr lang="en-AU" sz="1800" dirty="0"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0233600" y="3877200"/>
              <a:ext cx="2016000" cy="143999"/>
              <a:chOff x="40233600" y="3625200"/>
              <a:chExt cx="2016000" cy="14399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40233600" y="3625200"/>
                <a:ext cx="20160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0233600" y="3661199"/>
                <a:ext cx="20160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0233600" y="3697199"/>
                <a:ext cx="2016000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0233600" y="3733200"/>
                <a:ext cx="2016000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0233600" y="3769199"/>
                <a:ext cx="2016000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urved Connector 36"/>
            <p:cNvCxnSpPr/>
            <p:nvPr/>
          </p:nvCxnSpPr>
          <p:spPr>
            <a:xfrm flipV="1">
              <a:off x="17337600" y="20599200"/>
              <a:ext cx="1598400" cy="1443600"/>
            </a:xfrm>
            <a:prstGeom prst="curvedConnector3">
              <a:avLst>
                <a:gd name="adj1" fmla="val 50000"/>
              </a:avLst>
            </a:prstGeom>
            <a:ln w="360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198000" y="684000"/>
              <a:ext cx="41699087" cy="7072820"/>
              <a:chOff x="198000" y="517706"/>
              <a:chExt cx="41699087" cy="7072820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20822400" y="708320"/>
                <a:ext cx="1598637" cy="2484880"/>
              </a:xfrm>
              <a:custGeom>
                <a:avLst/>
                <a:gdLst/>
                <a:ahLst/>
                <a:cxnLst/>
                <a:rect l="0" t="0" r="0" b="0"/>
                <a:pathLst>
                  <a:path w="1598637" h="2484880">
                    <a:moveTo>
                      <a:pt x="0" y="2484879"/>
                    </a:moveTo>
                    <a:lnTo>
                      <a:pt x="288066" y="2210568"/>
                    </a:lnTo>
                    <a:lnTo>
                      <a:pt x="288066" y="1310568"/>
                    </a:lnTo>
                    <a:lnTo>
                      <a:pt x="1598636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29336398" y="3639599"/>
                <a:ext cx="1407601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445200" y="3387599"/>
                <a:ext cx="2160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urved Connector 41"/>
              <p:cNvCxnSpPr/>
              <p:nvPr/>
            </p:nvCxnSpPr>
            <p:spPr>
              <a:xfrm>
                <a:off x="1018800" y="3963599"/>
                <a:ext cx="179999" cy="360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/>
              <p:cNvCxnSpPr/>
              <p:nvPr/>
            </p:nvCxnSpPr>
            <p:spPr>
              <a:xfrm>
                <a:off x="2142000" y="3963599"/>
                <a:ext cx="179999" cy="360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urved Connector 43"/>
              <p:cNvCxnSpPr/>
              <p:nvPr/>
            </p:nvCxnSpPr>
            <p:spPr>
              <a:xfrm>
                <a:off x="15271199" y="4107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urved Connector 44"/>
              <p:cNvCxnSpPr/>
              <p:nvPr/>
            </p:nvCxnSpPr>
            <p:spPr>
              <a:xfrm>
                <a:off x="15289200" y="4071599"/>
                <a:ext cx="179999" cy="180001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urved Connector 45"/>
              <p:cNvCxnSpPr/>
              <p:nvPr/>
            </p:nvCxnSpPr>
            <p:spPr>
              <a:xfrm>
                <a:off x="15307200" y="4035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urved Connector 46"/>
              <p:cNvCxnSpPr/>
              <p:nvPr/>
            </p:nvCxnSpPr>
            <p:spPr>
              <a:xfrm>
                <a:off x="4222799" y="3963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urved Connector 47"/>
              <p:cNvCxnSpPr/>
              <p:nvPr/>
            </p:nvCxnSpPr>
            <p:spPr>
              <a:xfrm>
                <a:off x="4960799" y="3927600"/>
                <a:ext cx="180001" cy="216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urved Connector 48"/>
              <p:cNvCxnSpPr/>
              <p:nvPr/>
            </p:nvCxnSpPr>
            <p:spPr>
              <a:xfrm>
                <a:off x="6645599" y="3963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urved Connector 49"/>
              <p:cNvCxnSpPr/>
              <p:nvPr/>
            </p:nvCxnSpPr>
            <p:spPr>
              <a:xfrm>
                <a:off x="9079200" y="3783600"/>
                <a:ext cx="179999" cy="36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urved Connector 50"/>
              <p:cNvCxnSpPr/>
              <p:nvPr/>
            </p:nvCxnSpPr>
            <p:spPr>
              <a:xfrm>
                <a:off x="33426000" y="3963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urved Connector 51"/>
              <p:cNvCxnSpPr/>
              <p:nvPr/>
            </p:nvCxnSpPr>
            <p:spPr>
              <a:xfrm>
                <a:off x="1036799" y="3927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/>
              <p:cNvCxnSpPr/>
              <p:nvPr/>
            </p:nvCxnSpPr>
            <p:spPr>
              <a:xfrm>
                <a:off x="2159999" y="3927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53"/>
              <p:cNvCxnSpPr/>
              <p:nvPr/>
            </p:nvCxnSpPr>
            <p:spPr>
              <a:xfrm>
                <a:off x="4978799" y="3891600"/>
                <a:ext cx="180000" cy="216000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urved Connector 54"/>
              <p:cNvCxnSpPr/>
              <p:nvPr/>
            </p:nvCxnSpPr>
            <p:spPr>
              <a:xfrm>
                <a:off x="6904800" y="3927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urved Connector 55"/>
              <p:cNvCxnSpPr/>
              <p:nvPr/>
            </p:nvCxnSpPr>
            <p:spPr>
              <a:xfrm>
                <a:off x="12193199" y="3747599"/>
                <a:ext cx="180000" cy="360001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urved Connector 56"/>
              <p:cNvCxnSpPr/>
              <p:nvPr/>
            </p:nvCxnSpPr>
            <p:spPr>
              <a:xfrm>
                <a:off x="13492799" y="3927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urved Connector 57"/>
              <p:cNvCxnSpPr/>
              <p:nvPr/>
            </p:nvCxnSpPr>
            <p:spPr>
              <a:xfrm>
                <a:off x="14615999" y="3927600"/>
                <a:ext cx="180001" cy="18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urved Connector 58"/>
              <p:cNvCxnSpPr/>
              <p:nvPr/>
            </p:nvCxnSpPr>
            <p:spPr>
              <a:xfrm>
                <a:off x="16790399" y="3927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urved Connector 59"/>
              <p:cNvCxnSpPr/>
              <p:nvPr/>
            </p:nvCxnSpPr>
            <p:spPr>
              <a:xfrm>
                <a:off x="33443998" y="3927600"/>
                <a:ext cx="180002" cy="180000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urved Connector 60"/>
              <p:cNvCxnSpPr/>
              <p:nvPr/>
            </p:nvCxnSpPr>
            <p:spPr>
              <a:xfrm>
                <a:off x="4996800" y="3855599"/>
                <a:ext cx="179999" cy="216000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urved Connector 61"/>
              <p:cNvCxnSpPr/>
              <p:nvPr/>
            </p:nvCxnSpPr>
            <p:spPr>
              <a:xfrm>
                <a:off x="6922799" y="389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urved Connector 62"/>
              <p:cNvCxnSpPr/>
              <p:nvPr/>
            </p:nvCxnSpPr>
            <p:spPr>
              <a:xfrm>
                <a:off x="12211200" y="3711600"/>
                <a:ext cx="180000" cy="359999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urved Connector 63"/>
              <p:cNvCxnSpPr/>
              <p:nvPr/>
            </p:nvCxnSpPr>
            <p:spPr>
              <a:xfrm>
                <a:off x="13510800" y="3891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urved Connector 64"/>
              <p:cNvCxnSpPr/>
              <p:nvPr/>
            </p:nvCxnSpPr>
            <p:spPr>
              <a:xfrm>
                <a:off x="14633999" y="389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urved Connector 65"/>
              <p:cNvCxnSpPr/>
              <p:nvPr/>
            </p:nvCxnSpPr>
            <p:spPr>
              <a:xfrm>
                <a:off x="16808400" y="389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urved Connector 66"/>
              <p:cNvCxnSpPr/>
              <p:nvPr/>
            </p:nvCxnSpPr>
            <p:spPr>
              <a:xfrm>
                <a:off x="33462000" y="3891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urved Connector 67"/>
              <p:cNvCxnSpPr/>
              <p:nvPr/>
            </p:nvCxnSpPr>
            <p:spPr>
              <a:xfrm>
                <a:off x="36892799" y="3891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urved Connector 68"/>
              <p:cNvCxnSpPr/>
              <p:nvPr/>
            </p:nvCxnSpPr>
            <p:spPr>
              <a:xfrm>
                <a:off x="38015998" y="3891600"/>
                <a:ext cx="180002" cy="179999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/>
              <p:cNvCxnSpPr/>
              <p:nvPr/>
            </p:nvCxnSpPr>
            <p:spPr>
              <a:xfrm>
                <a:off x="5014800" y="3819600"/>
                <a:ext cx="179999" cy="216000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urved Connector 70"/>
              <p:cNvCxnSpPr/>
              <p:nvPr/>
            </p:nvCxnSpPr>
            <p:spPr>
              <a:xfrm>
                <a:off x="6940800" y="385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urved Connector 71"/>
              <p:cNvCxnSpPr/>
              <p:nvPr/>
            </p:nvCxnSpPr>
            <p:spPr>
              <a:xfrm>
                <a:off x="12229200" y="3675600"/>
                <a:ext cx="179999" cy="360000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urved Connector 72"/>
              <p:cNvCxnSpPr/>
              <p:nvPr/>
            </p:nvCxnSpPr>
            <p:spPr>
              <a:xfrm>
                <a:off x="13528800" y="385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/>
              <p:cNvCxnSpPr/>
              <p:nvPr/>
            </p:nvCxnSpPr>
            <p:spPr>
              <a:xfrm>
                <a:off x="14652000" y="385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urved Connector 74"/>
              <p:cNvCxnSpPr/>
              <p:nvPr/>
            </p:nvCxnSpPr>
            <p:spPr>
              <a:xfrm>
                <a:off x="16826399" y="3855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urved Connector 75"/>
              <p:cNvCxnSpPr/>
              <p:nvPr/>
            </p:nvCxnSpPr>
            <p:spPr>
              <a:xfrm>
                <a:off x="5032800" y="3783600"/>
                <a:ext cx="180000" cy="216000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/>
              <p:cNvCxnSpPr/>
              <p:nvPr/>
            </p:nvCxnSpPr>
            <p:spPr>
              <a:xfrm>
                <a:off x="6958800" y="3819600"/>
                <a:ext cx="179999" cy="180000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urved Connector 77"/>
              <p:cNvCxnSpPr/>
              <p:nvPr/>
            </p:nvCxnSpPr>
            <p:spPr>
              <a:xfrm>
                <a:off x="15271199" y="3819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urved Connector 78"/>
              <p:cNvCxnSpPr/>
              <p:nvPr/>
            </p:nvCxnSpPr>
            <p:spPr>
              <a:xfrm>
                <a:off x="16844399" y="3819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/>
              <p:cNvCxnSpPr/>
              <p:nvPr/>
            </p:nvCxnSpPr>
            <p:spPr>
              <a:xfrm>
                <a:off x="6976799" y="3783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urved Connector 80"/>
              <p:cNvCxnSpPr/>
              <p:nvPr/>
            </p:nvCxnSpPr>
            <p:spPr>
              <a:xfrm>
                <a:off x="11196000" y="3783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urved Connector 81"/>
              <p:cNvCxnSpPr/>
              <p:nvPr/>
            </p:nvCxnSpPr>
            <p:spPr>
              <a:xfrm>
                <a:off x="15289200" y="3783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urved Connector 82"/>
              <p:cNvCxnSpPr/>
              <p:nvPr/>
            </p:nvCxnSpPr>
            <p:spPr>
              <a:xfrm>
                <a:off x="16862400" y="3783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urved Connector 83"/>
              <p:cNvCxnSpPr/>
              <p:nvPr/>
            </p:nvCxnSpPr>
            <p:spPr>
              <a:xfrm>
                <a:off x="31305599" y="3927600"/>
                <a:ext cx="180001" cy="35999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urved Connector 84"/>
              <p:cNvCxnSpPr/>
              <p:nvPr/>
            </p:nvCxnSpPr>
            <p:spPr>
              <a:xfrm>
                <a:off x="6994800" y="3747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urved Connector 85"/>
              <p:cNvCxnSpPr/>
              <p:nvPr/>
            </p:nvCxnSpPr>
            <p:spPr>
              <a:xfrm>
                <a:off x="9460800" y="3495599"/>
                <a:ext cx="179999" cy="432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urved Connector 86"/>
              <p:cNvCxnSpPr/>
              <p:nvPr/>
            </p:nvCxnSpPr>
            <p:spPr>
              <a:xfrm>
                <a:off x="11214000" y="3747599"/>
                <a:ext cx="179999" cy="180001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urved Connector 87"/>
              <p:cNvCxnSpPr/>
              <p:nvPr/>
            </p:nvCxnSpPr>
            <p:spPr>
              <a:xfrm>
                <a:off x="16880400" y="3747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urved Connector 88"/>
              <p:cNvCxnSpPr/>
              <p:nvPr/>
            </p:nvCxnSpPr>
            <p:spPr>
              <a:xfrm>
                <a:off x="28015198" y="3747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urved Connector 89"/>
              <p:cNvCxnSpPr/>
              <p:nvPr/>
            </p:nvCxnSpPr>
            <p:spPr>
              <a:xfrm>
                <a:off x="29700001" y="3747599"/>
                <a:ext cx="179998" cy="180001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urved Connector 90"/>
              <p:cNvCxnSpPr/>
              <p:nvPr/>
            </p:nvCxnSpPr>
            <p:spPr>
              <a:xfrm>
                <a:off x="31323601" y="3891600"/>
                <a:ext cx="179998" cy="36000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urved Connector 91"/>
              <p:cNvCxnSpPr/>
              <p:nvPr/>
            </p:nvCxnSpPr>
            <p:spPr>
              <a:xfrm>
                <a:off x="11231999" y="3711600"/>
                <a:ext cx="180001" cy="180000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urved Connector 92"/>
              <p:cNvCxnSpPr/>
              <p:nvPr/>
            </p:nvCxnSpPr>
            <p:spPr>
              <a:xfrm>
                <a:off x="16898399" y="3711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urved Connector 93"/>
              <p:cNvCxnSpPr/>
              <p:nvPr/>
            </p:nvCxnSpPr>
            <p:spPr>
              <a:xfrm>
                <a:off x="28033200" y="3495599"/>
                <a:ext cx="179998" cy="396001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/>
              <p:cNvCxnSpPr/>
              <p:nvPr/>
            </p:nvCxnSpPr>
            <p:spPr>
              <a:xfrm>
                <a:off x="29718000" y="3711600"/>
                <a:ext cx="180001" cy="180000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/>
              <p:cNvCxnSpPr/>
              <p:nvPr/>
            </p:nvCxnSpPr>
            <p:spPr>
              <a:xfrm>
                <a:off x="31341600" y="3855599"/>
                <a:ext cx="180001" cy="36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urved Connector 96"/>
              <p:cNvCxnSpPr/>
              <p:nvPr/>
            </p:nvCxnSpPr>
            <p:spPr>
              <a:xfrm>
                <a:off x="6083999" y="3603599"/>
                <a:ext cx="180000" cy="252000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urved Connector 97"/>
              <p:cNvCxnSpPr/>
              <p:nvPr/>
            </p:nvCxnSpPr>
            <p:spPr>
              <a:xfrm>
                <a:off x="11250000" y="3675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urved Connector 98"/>
              <p:cNvCxnSpPr/>
              <p:nvPr/>
            </p:nvCxnSpPr>
            <p:spPr>
              <a:xfrm>
                <a:off x="16916400" y="3675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urved Connector 99"/>
              <p:cNvCxnSpPr/>
              <p:nvPr/>
            </p:nvCxnSpPr>
            <p:spPr>
              <a:xfrm>
                <a:off x="29735998" y="3675600"/>
                <a:ext cx="180002" cy="179999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urved Connector 100"/>
              <p:cNvCxnSpPr/>
              <p:nvPr/>
            </p:nvCxnSpPr>
            <p:spPr>
              <a:xfrm>
                <a:off x="31359599" y="3495599"/>
                <a:ext cx="180001" cy="360000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/>
              <p:cNvCxnSpPr/>
              <p:nvPr/>
            </p:nvCxnSpPr>
            <p:spPr>
              <a:xfrm>
                <a:off x="12247199" y="3639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urved Connector 102"/>
              <p:cNvCxnSpPr/>
              <p:nvPr/>
            </p:nvCxnSpPr>
            <p:spPr>
              <a:xfrm>
                <a:off x="16934400" y="3639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urved Connector 103"/>
              <p:cNvCxnSpPr/>
              <p:nvPr/>
            </p:nvCxnSpPr>
            <p:spPr>
              <a:xfrm>
                <a:off x="30743999" y="3639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/>
              <p:cNvCxnSpPr/>
              <p:nvPr/>
            </p:nvCxnSpPr>
            <p:spPr>
              <a:xfrm>
                <a:off x="6102000" y="3567600"/>
                <a:ext cx="179999" cy="216000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urved Connector 105"/>
              <p:cNvCxnSpPr/>
              <p:nvPr/>
            </p:nvCxnSpPr>
            <p:spPr>
              <a:xfrm>
                <a:off x="12265200" y="3603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urved Connector 106"/>
              <p:cNvCxnSpPr/>
              <p:nvPr/>
            </p:nvCxnSpPr>
            <p:spPr>
              <a:xfrm>
                <a:off x="16952399" y="3603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urved Connector 107"/>
              <p:cNvCxnSpPr/>
              <p:nvPr/>
            </p:nvCxnSpPr>
            <p:spPr>
              <a:xfrm>
                <a:off x="19213199" y="3603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urved Connector 108"/>
              <p:cNvCxnSpPr/>
              <p:nvPr/>
            </p:nvCxnSpPr>
            <p:spPr>
              <a:xfrm>
                <a:off x="22161600" y="3567600"/>
                <a:ext cx="180000" cy="216000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urved Connector 109"/>
              <p:cNvCxnSpPr/>
              <p:nvPr/>
            </p:nvCxnSpPr>
            <p:spPr>
              <a:xfrm>
                <a:off x="24897599" y="3567600"/>
                <a:ext cx="180000" cy="216000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urved Connector 110"/>
              <p:cNvCxnSpPr/>
              <p:nvPr/>
            </p:nvCxnSpPr>
            <p:spPr>
              <a:xfrm>
                <a:off x="30762001" y="3603599"/>
                <a:ext cx="179998" cy="180001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urved Connector 111"/>
              <p:cNvCxnSpPr/>
              <p:nvPr/>
            </p:nvCxnSpPr>
            <p:spPr>
              <a:xfrm>
                <a:off x="6120000" y="3531599"/>
                <a:ext cx="179999" cy="216000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urved Connector 112"/>
              <p:cNvCxnSpPr/>
              <p:nvPr/>
            </p:nvCxnSpPr>
            <p:spPr>
              <a:xfrm>
                <a:off x="10198799" y="3711600"/>
                <a:ext cx="180000" cy="35999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urved Connector 113"/>
              <p:cNvCxnSpPr/>
              <p:nvPr/>
            </p:nvCxnSpPr>
            <p:spPr>
              <a:xfrm>
                <a:off x="12283199" y="3567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urved Connector 114"/>
              <p:cNvCxnSpPr/>
              <p:nvPr/>
            </p:nvCxnSpPr>
            <p:spPr>
              <a:xfrm>
                <a:off x="17049599" y="3567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urved Connector 115"/>
              <p:cNvCxnSpPr/>
              <p:nvPr/>
            </p:nvCxnSpPr>
            <p:spPr>
              <a:xfrm>
                <a:off x="19231199" y="3567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/>
              <p:cNvCxnSpPr/>
              <p:nvPr/>
            </p:nvCxnSpPr>
            <p:spPr>
              <a:xfrm>
                <a:off x="30780000" y="3567600"/>
                <a:ext cx="179998" cy="179999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/>
              <p:cNvCxnSpPr/>
              <p:nvPr/>
            </p:nvCxnSpPr>
            <p:spPr>
              <a:xfrm>
                <a:off x="10216799" y="3675600"/>
                <a:ext cx="180001" cy="36000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urved Connector 118"/>
              <p:cNvCxnSpPr/>
              <p:nvPr/>
            </p:nvCxnSpPr>
            <p:spPr>
              <a:xfrm>
                <a:off x="12301200" y="3531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urved Connector 119"/>
              <p:cNvCxnSpPr/>
              <p:nvPr/>
            </p:nvCxnSpPr>
            <p:spPr>
              <a:xfrm>
                <a:off x="17067600" y="3531599"/>
                <a:ext cx="179999" cy="180001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urved Connector 120"/>
              <p:cNvCxnSpPr/>
              <p:nvPr/>
            </p:nvCxnSpPr>
            <p:spPr>
              <a:xfrm>
                <a:off x="19249200" y="3531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urved Connector 121"/>
              <p:cNvCxnSpPr/>
              <p:nvPr/>
            </p:nvCxnSpPr>
            <p:spPr>
              <a:xfrm>
                <a:off x="30797999" y="3531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urved Connector 122"/>
              <p:cNvCxnSpPr/>
              <p:nvPr/>
            </p:nvCxnSpPr>
            <p:spPr>
              <a:xfrm>
                <a:off x="37454399" y="3531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urved Connector 123"/>
              <p:cNvCxnSpPr/>
              <p:nvPr/>
            </p:nvCxnSpPr>
            <p:spPr>
              <a:xfrm>
                <a:off x="40053598" y="3531599"/>
                <a:ext cx="180002" cy="180001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urved Connector 124"/>
              <p:cNvCxnSpPr/>
              <p:nvPr/>
            </p:nvCxnSpPr>
            <p:spPr>
              <a:xfrm>
                <a:off x="6138000" y="349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urved Connector 125"/>
              <p:cNvCxnSpPr/>
              <p:nvPr/>
            </p:nvCxnSpPr>
            <p:spPr>
              <a:xfrm>
                <a:off x="12319199" y="349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urved Connector 126"/>
              <p:cNvCxnSpPr/>
              <p:nvPr/>
            </p:nvCxnSpPr>
            <p:spPr>
              <a:xfrm>
                <a:off x="17085600" y="349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urved Connector 127"/>
              <p:cNvCxnSpPr/>
              <p:nvPr/>
            </p:nvCxnSpPr>
            <p:spPr>
              <a:xfrm>
                <a:off x="19267200" y="349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/>
              <p:cNvCxnSpPr/>
              <p:nvPr/>
            </p:nvCxnSpPr>
            <p:spPr>
              <a:xfrm>
                <a:off x="31377601" y="3459600"/>
                <a:ext cx="179998" cy="216000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/>
              <p:cNvCxnSpPr/>
              <p:nvPr/>
            </p:nvCxnSpPr>
            <p:spPr>
              <a:xfrm>
                <a:off x="33123599" y="3495599"/>
                <a:ext cx="180002" cy="180001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urved Connector 130"/>
              <p:cNvCxnSpPr/>
              <p:nvPr/>
            </p:nvCxnSpPr>
            <p:spPr>
              <a:xfrm>
                <a:off x="6155999" y="3459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urved Connector 131"/>
              <p:cNvCxnSpPr/>
              <p:nvPr/>
            </p:nvCxnSpPr>
            <p:spPr>
              <a:xfrm>
                <a:off x="9478799" y="3459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urved Connector 132"/>
              <p:cNvCxnSpPr/>
              <p:nvPr/>
            </p:nvCxnSpPr>
            <p:spPr>
              <a:xfrm>
                <a:off x="12337199" y="3459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urved Connector 133"/>
              <p:cNvCxnSpPr/>
              <p:nvPr/>
            </p:nvCxnSpPr>
            <p:spPr>
              <a:xfrm>
                <a:off x="17103599" y="3459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urved Connector 134"/>
              <p:cNvCxnSpPr/>
              <p:nvPr/>
            </p:nvCxnSpPr>
            <p:spPr>
              <a:xfrm>
                <a:off x="19285199" y="3459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urved Connector 135"/>
              <p:cNvCxnSpPr/>
              <p:nvPr/>
            </p:nvCxnSpPr>
            <p:spPr>
              <a:xfrm>
                <a:off x="31395599" y="3423599"/>
                <a:ext cx="180002" cy="216000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urved Connector 136"/>
              <p:cNvCxnSpPr/>
              <p:nvPr/>
            </p:nvCxnSpPr>
            <p:spPr>
              <a:xfrm>
                <a:off x="6173999" y="3423599"/>
                <a:ext cx="180001" cy="180000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urved Connector 137"/>
              <p:cNvCxnSpPr/>
              <p:nvPr/>
            </p:nvCxnSpPr>
            <p:spPr>
              <a:xfrm>
                <a:off x="9496800" y="3423599"/>
                <a:ext cx="180000" cy="180000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urved Connector 138"/>
              <p:cNvCxnSpPr/>
              <p:nvPr/>
            </p:nvCxnSpPr>
            <p:spPr>
              <a:xfrm>
                <a:off x="12355200" y="3423599"/>
                <a:ext cx="179999" cy="180000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urved Connector 139"/>
              <p:cNvCxnSpPr/>
              <p:nvPr/>
            </p:nvCxnSpPr>
            <p:spPr>
              <a:xfrm>
                <a:off x="2703600" y="3387599"/>
                <a:ext cx="179999" cy="180001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urved Connector 140"/>
              <p:cNvCxnSpPr/>
              <p:nvPr/>
            </p:nvCxnSpPr>
            <p:spPr>
              <a:xfrm>
                <a:off x="3661200" y="3387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urved Connector 141"/>
              <p:cNvCxnSpPr/>
              <p:nvPr/>
            </p:nvCxnSpPr>
            <p:spPr>
              <a:xfrm>
                <a:off x="6191999" y="3387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/>
              <p:cNvCxnSpPr/>
              <p:nvPr/>
            </p:nvCxnSpPr>
            <p:spPr>
              <a:xfrm>
                <a:off x="9514799" y="3387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/>
              <p:cNvCxnSpPr/>
              <p:nvPr/>
            </p:nvCxnSpPr>
            <p:spPr>
              <a:xfrm>
                <a:off x="12754799" y="3387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urved Connector 144"/>
              <p:cNvCxnSpPr/>
              <p:nvPr/>
            </p:nvCxnSpPr>
            <p:spPr>
              <a:xfrm>
                <a:off x="20123999" y="3423599"/>
                <a:ext cx="180000" cy="144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urved Connector 145"/>
              <p:cNvCxnSpPr/>
              <p:nvPr/>
            </p:nvCxnSpPr>
            <p:spPr>
              <a:xfrm>
                <a:off x="2721599" y="3351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urved Connector 146"/>
              <p:cNvCxnSpPr/>
              <p:nvPr/>
            </p:nvCxnSpPr>
            <p:spPr>
              <a:xfrm>
                <a:off x="3920399" y="3351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urved Connector 147"/>
              <p:cNvCxnSpPr/>
              <p:nvPr/>
            </p:nvCxnSpPr>
            <p:spPr>
              <a:xfrm>
                <a:off x="6645599" y="335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urved Connector 148"/>
              <p:cNvCxnSpPr/>
              <p:nvPr/>
            </p:nvCxnSpPr>
            <p:spPr>
              <a:xfrm>
                <a:off x="9532800" y="335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urved Connector 149"/>
              <p:cNvCxnSpPr/>
              <p:nvPr/>
            </p:nvCxnSpPr>
            <p:spPr>
              <a:xfrm>
                <a:off x="12772800" y="335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urved Connector 150"/>
              <p:cNvCxnSpPr/>
              <p:nvPr/>
            </p:nvCxnSpPr>
            <p:spPr>
              <a:xfrm>
                <a:off x="20861999" y="335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urved Connector 151"/>
              <p:cNvCxnSpPr/>
              <p:nvPr/>
            </p:nvCxnSpPr>
            <p:spPr>
              <a:xfrm>
                <a:off x="2739600" y="3315599"/>
                <a:ext cx="180000" cy="180000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Curved Connector 152"/>
              <p:cNvCxnSpPr/>
              <p:nvPr/>
            </p:nvCxnSpPr>
            <p:spPr>
              <a:xfrm>
                <a:off x="3938399" y="3315599"/>
                <a:ext cx="180001" cy="180000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urved Connector 153"/>
              <p:cNvCxnSpPr/>
              <p:nvPr/>
            </p:nvCxnSpPr>
            <p:spPr>
              <a:xfrm>
                <a:off x="6663600" y="3315599"/>
                <a:ext cx="180000" cy="180000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urved Connector 154"/>
              <p:cNvCxnSpPr/>
              <p:nvPr/>
            </p:nvCxnSpPr>
            <p:spPr>
              <a:xfrm>
                <a:off x="9550799" y="3315599"/>
                <a:ext cx="180000" cy="180000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urved Connector 155"/>
              <p:cNvCxnSpPr/>
              <p:nvPr/>
            </p:nvCxnSpPr>
            <p:spPr>
              <a:xfrm>
                <a:off x="12790799" y="3315599"/>
                <a:ext cx="180000" cy="180000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urved Connector 156"/>
              <p:cNvCxnSpPr/>
              <p:nvPr/>
            </p:nvCxnSpPr>
            <p:spPr>
              <a:xfrm>
                <a:off x="20879999" y="3315599"/>
                <a:ext cx="180000" cy="180000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Curved Connector 157"/>
              <p:cNvCxnSpPr/>
              <p:nvPr/>
            </p:nvCxnSpPr>
            <p:spPr>
              <a:xfrm>
                <a:off x="3956399" y="3279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urved Connector 158"/>
              <p:cNvCxnSpPr/>
              <p:nvPr/>
            </p:nvCxnSpPr>
            <p:spPr>
              <a:xfrm>
                <a:off x="6681599" y="3279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urved Connector 159"/>
              <p:cNvCxnSpPr/>
              <p:nvPr/>
            </p:nvCxnSpPr>
            <p:spPr>
              <a:xfrm>
                <a:off x="9568799" y="3279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urved Connector 160"/>
              <p:cNvCxnSpPr/>
              <p:nvPr/>
            </p:nvCxnSpPr>
            <p:spPr>
              <a:xfrm>
                <a:off x="12808800" y="3279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urved Connector 161"/>
              <p:cNvCxnSpPr/>
              <p:nvPr/>
            </p:nvCxnSpPr>
            <p:spPr>
              <a:xfrm>
                <a:off x="20898000" y="3279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urved Connector 162"/>
              <p:cNvCxnSpPr/>
              <p:nvPr/>
            </p:nvCxnSpPr>
            <p:spPr>
              <a:xfrm>
                <a:off x="8027999" y="3351600"/>
                <a:ext cx="180000" cy="71999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urved Connector 163"/>
              <p:cNvCxnSpPr/>
              <p:nvPr/>
            </p:nvCxnSpPr>
            <p:spPr>
              <a:xfrm>
                <a:off x="9586800" y="3243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urved Connector 164"/>
              <p:cNvCxnSpPr/>
              <p:nvPr/>
            </p:nvCxnSpPr>
            <p:spPr>
              <a:xfrm>
                <a:off x="12826800" y="3243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urved Connector 165"/>
              <p:cNvCxnSpPr/>
              <p:nvPr/>
            </p:nvCxnSpPr>
            <p:spPr>
              <a:xfrm>
                <a:off x="14054399" y="3243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urved Connector 166"/>
              <p:cNvCxnSpPr/>
              <p:nvPr/>
            </p:nvCxnSpPr>
            <p:spPr>
              <a:xfrm>
                <a:off x="17049599" y="3243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urved Connector 167"/>
              <p:cNvCxnSpPr/>
              <p:nvPr/>
            </p:nvCxnSpPr>
            <p:spPr>
              <a:xfrm>
                <a:off x="20915999" y="3243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urved Connector 168"/>
              <p:cNvCxnSpPr/>
              <p:nvPr/>
            </p:nvCxnSpPr>
            <p:spPr>
              <a:xfrm>
                <a:off x="30743999" y="3243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urved Connector 169"/>
              <p:cNvCxnSpPr/>
              <p:nvPr/>
            </p:nvCxnSpPr>
            <p:spPr>
              <a:xfrm>
                <a:off x="3265199" y="3279599"/>
                <a:ext cx="180001" cy="108000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urved Connector 170"/>
              <p:cNvCxnSpPr/>
              <p:nvPr/>
            </p:nvCxnSpPr>
            <p:spPr>
              <a:xfrm>
                <a:off x="10198799" y="3207599"/>
                <a:ext cx="180000" cy="180000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urved Connector 171"/>
              <p:cNvCxnSpPr/>
              <p:nvPr/>
            </p:nvCxnSpPr>
            <p:spPr>
              <a:xfrm>
                <a:off x="11196000" y="3171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urved Connector 172"/>
              <p:cNvCxnSpPr/>
              <p:nvPr/>
            </p:nvCxnSpPr>
            <p:spPr>
              <a:xfrm>
                <a:off x="11214000" y="3135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urved Connector 173"/>
              <p:cNvCxnSpPr/>
              <p:nvPr/>
            </p:nvCxnSpPr>
            <p:spPr>
              <a:xfrm>
                <a:off x="2703600" y="3099599"/>
                <a:ext cx="179999" cy="180000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urved Connector 174"/>
              <p:cNvCxnSpPr/>
              <p:nvPr/>
            </p:nvCxnSpPr>
            <p:spPr>
              <a:xfrm>
                <a:off x="11231999" y="3099599"/>
                <a:ext cx="180001" cy="180000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urved Connector 175"/>
              <p:cNvCxnSpPr/>
              <p:nvPr/>
            </p:nvCxnSpPr>
            <p:spPr>
              <a:xfrm flipV="1">
                <a:off x="23853599" y="3099599"/>
                <a:ext cx="180000" cy="144001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/>
              <p:cNvCxnSpPr/>
              <p:nvPr/>
            </p:nvCxnSpPr>
            <p:spPr>
              <a:xfrm flipV="1">
                <a:off x="23871600" y="3135600"/>
                <a:ext cx="180000" cy="143999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/>
              <p:cNvCxnSpPr/>
              <p:nvPr/>
            </p:nvCxnSpPr>
            <p:spPr>
              <a:xfrm flipV="1">
                <a:off x="23889600" y="3279599"/>
                <a:ext cx="180000" cy="36000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urved Connector 178"/>
              <p:cNvCxnSpPr/>
              <p:nvPr/>
            </p:nvCxnSpPr>
            <p:spPr>
              <a:xfrm flipV="1">
                <a:off x="39315600" y="3243600"/>
                <a:ext cx="179998" cy="71999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urved Connector 179"/>
              <p:cNvCxnSpPr/>
              <p:nvPr/>
            </p:nvCxnSpPr>
            <p:spPr>
              <a:xfrm flipV="1">
                <a:off x="13492799" y="3243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urved Connector 180"/>
              <p:cNvCxnSpPr/>
              <p:nvPr/>
            </p:nvCxnSpPr>
            <p:spPr>
              <a:xfrm flipV="1">
                <a:off x="15832799" y="3243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urved Connector 181"/>
              <p:cNvCxnSpPr/>
              <p:nvPr/>
            </p:nvCxnSpPr>
            <p:spPr>
              <a:xfrm flipV="1">
                <a:off x="22161600" y="3243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urved Connector 182"/>
              <p:cNvCxnSpPr/>
              <p:nvPr/>
            </p:nvCxnSpPr>
            <p:spPr>
              <a:xfrm flipV="1">
                <a:off x="29700001" y="3243600"/>
                <a:ext cx="179998" cy="179999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urved Connector 183"/>
              <p:cNvCxnSpPr/>
              <p:nvPr/>
            </p:nvCxnSpPr>
            <p:spPr>
              <a:xfrm flipV="1">
                <a:off x="2142000" y="3099599"/>
                <a:ext cx="179999" cy="360001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urved Connector 184"/>
              <p:cNvCxnSpPr/>
              <p:nvPr/>
            </p:nvCxnSpPr>
            <p:spPr>
              <a:xfrm flipV="1">
                <a:off x="4222799" y="3279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urved Connector 185"/>
              <p:cNvCxnSpPr/>
              <p:nvPr/>
            </p:nvCxnSpPr>
            <p:spPr>
              <a:xfrm flipV="1">
                <a:off x="7466400" y="3099599"/>
                <a:ext cx="179999" cy="360001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urved Connector 186"/>
              <p:cNvCxnSpPr/>
              <p:nvPr/>
            </p:nvCxnSpPr>
            <p:spPr>
              <a:xfrm flipV="1">
                <a:off x="22420800" y="3279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urved Connector 187"/>
              <p:cNvCxnSpPr/>
              <p:nvPr/>
            </p:nvCxnSpPr>
            <p:spPr>
              <a:xfrm flipV="1">
                <a:off x="34984801" y="3207599"/>
                <a:ext cx="179998" cy="252001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urved Connector 188"/>
              <p:cNvCxnSpPr/>
              <p:nvPr/>
            </p:nvCxnSpPr>
            <p:spPr>
              <a:xfrm flipV="1">
                <a:off x="2159999" y="3315599"/>
                <a:ext cx="180000" cy="180000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/>
              <p:cNvCxnSpPr/>
              <p:nvPr/>
            </p:nvCxnSpPr>
            <p:spPr>
              <a:xfrm flipV="1">
                <a:off x="3265199" y="3279599"/>
                <a:ext cx="180001" cy="216000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/>
              <p:cNvCxnSpPr/>
              <p:nvPr/>
            </p:nvCxnSpPr>
            <p:spPr>
              <a:xfrm flipV="1">
                <a:off x="4240800" y="3315599"/>
                <a:ext cx="179999" cy="180000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urved Connector 191"/>
              <p:cNvCxnSpPr/>
              <p:nvPr/>
            </p:nvCxnSpPr>
            <p:spPr>
              <a:xfrm flipV="1">
                <a:off x="7484399" y="3135600"/>
                <a:ext cx="180000" cy="359999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urved Connector 192"/>
              <p:cNvCxnSpPr/>
              <p:nvPr/>
            </p:nvCxnSpPr>
            <p:spPr>
              <a:xfrm flipV="1">
                <a:off x="22438799" y="3315599"/>
                <a:ext cx="180001" cy="180000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urved Connector 193"/>
              <p:cNvCxnSpPr/>
              <p:nvPr/>
            </p:nvCxnSpPr>
            <p:spPr>
              <a:xfrm flipV="1">
                <a:off x="35895601" y="3243600"/>
                <a:ext cx="179998" cy="251999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urved Connector 194"/>
              <p:cNvCxnSpPr/>
              <p:nvPr/>
            </p:nvCxnSpPr>
            <p:spPr>
              <a:xfrm flipV="1">
                <a:off x="2178000" y="335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urved Connector 195"/>
              <p:cNvCxnSpPr/>
              <p:nvPr/>
            </p:nvCxnSpPr>
            <p:spPr>
              <a:xfrm flipV="1">
                <a:off x="3283199" y="3315599"/>
                <a:ext cx="180000" cy="216000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urved Connector 196"/>
              <p:cNvCxnSpPr/>
              <p:nvPr/>
            </p:nvCxnSpPr>
            <p:spPr>
              <a:xfrm flipV="1">
                <a:off x="4258800" y="3351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urved Connector 197"/>
              <p:cNvCxnSpPr/>
              <p:nvPr/>
            </p:nvCxnSpPr>
            <p:spPr>
              <a:xfrm flipV="1">
                <a:off x="7502400" y="3171600"/>
                <a:ext cx="180000" cy="359999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urved Connector 198"/>
              <p:cNvCxnSpPr/>
              <p:nvPr/>
            </p:nvCxnSpPr>
            <p:spPr>
              <a:xfrm flipV="1">
                <a:off x="23907599" y="3171600"/>
                <a:ext cx="180000" cy="359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urved Connector 199"/>
              <p:cNvCxnSpPr/>
              <p:nvPr/>
            </p:nvCxnSpPr>
            <p:spPr>
              <a:xfrm flipV="1">
                <a:off x="2196000" y="3387599"/>
                <a:ext cx="179999" cy="180001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urved Connector 200"/>
              <p:cNvCxnSpPr/>
              <p:nvPr/>
            </p:nvCxnSpPr>
            <p:spPr>
              <a:xfrm flipV="1">
                <a:off x="3301200" y="3351600"/>
                <a:ext cx="179999" cy="216000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urved Connector 201"/>
              <p:cNvCxnSpPr/>
              <p:nvPr/>
            </p:nvCxnSpPr>
            <p:spPr>
              <a:xfrm flipV="1">
                <a:off x="4276800" y="3387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urved Connector 202"/>
              <p:cNvCxnSpPr/>
              <p:nvPr/>
            </p:nvCxnSpPr>
            <p:spPr>
              <a:xfrm flipV="1">
                <a:off x="7520399" y="3207599"/>
                <a:ext cx="180000" cy="360001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urved Connector 203"/>
              <p:cNvCxnSpPr/>
              <p:nvPr/>
            </p:nvCxnSpPr>
            <p:spPr>
              <a:xfrm flipV="1">
                <a:off x="8027999" y="3351600"/>
                <a:ext cx="180000" cy="216000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urved Connector 204"/>
              <p:cNvCxnSpPr/>
              <p:nvPr/>
            </p:nvCxnSpPr>
            <p:spPr>
              <a:xfrm flipV="1">
                <a:off x="4294799" y="3423599"/>
                <a:ext cx="180001" cy="180000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urved Connector 205"/>
              <p:cNvCxnSpPr/>
              <p:nvPr/>
            </p:nvCxnSpPr>
            <p:spPr>
              <a:xfrm flipV="1">
                <a:off x="7538400" y="3243600"/>
                <a:ext cx="180000" cy="359999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urved Connector 206"/>
              <p:cNvCxnSpPr/>
              <p:nvPr/>
            </p:nvCxnSpPr>
            <p:spPr>
              <a:xfrm flipV="1">
                <a:off x="8046000" y="3387599"/>
                <a:ext cx="180000" cy="216000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urved Connector 207"/>
              <p:cNvCxnSpPr/>
              <p:nvPr/>
            </p:nvCxnSpPr>
            <p:spPr>
              <a:xfrm flipV="1">
                <a:off x="27755998" y="3423599"/>
                <a:ext cx="180002" cy="180000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urved Connector 208"/>
              <p:cNvCxnSpPr/>
              <p:nvPr/>
            </p:nvCxnSpPr>
            <p:spPr>
              <a:xfrm flipV="1">
                <a:off x="4312799" y="3459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urved Connector 209"/>
              <p:cNvCxnSpPr/>
              <p:nvPr/>
            </p:nvCxnSpPr>
            <p:spPr>
              <a:xfrm flipV="1">
                <a:off x="7556400" y="3279599"/>
                <a:ext cx="179999" cy="360000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urved Connector 210"/>
              <p:cNvCxnSpPr/>
              <p:nvPr/>
            </p:nvCxnSpPr>
            <p:spPr>
              <a:xfrm flipV="1">
                <a:off x="8064000" y="3459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urved Connector 211"/>
              <p:cNvCxnSpPr/>
              <p:nvPr/>
            </p:nvCxnSpPr>
            <p:spPr>
              <a:xfrm flipV="1">
                <a:off x="17351999" y="3459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urved Connector 212"/>
              <p:cNvCxnSpPr/>
              <p:nvPr/>
            </p:nvCxnSpPr>
            <p:spPr>
              <a:xfrm flipV="1">
                <a:off x="20123999" y="3243600"/>
                <a:ext cx="180000" cy="395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urved Connector 213"/>
              <p:cNvCxnSpPr/>
              <p:nvPr/>
            </p:nvCxnSpPr>
            <p:spPr>
              <a:xfrm flipV="1">
                <a:off x="27774000" y="3459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urved Connector 214"/>
              <p:cNvCxnSpPr/>
              <p:nvPr/>
            </p:nvCxnSpPr>
            <p:spPr>
              <a:xfrm flipV="1">
                <a:off x="32864400" y="3207599"/>
                <a:ext cx="179998" cy="432000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urved Connector 215"/>
              <p:cNvCxnSpPr/>
              <p:nvPr/>
            </p:nvCxnSpPr>
            <p:spPr>
              <a:xfrm flipV="1">
                <a:off x="4330799" y="349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urved Connector 216"/>
              <p:cNvCxnSpPr/>
              <p:nvPr/>
            </p:nvCxnSpPr>
            <p:spPr>
              <a:xfrm flipV="1">
                <a:off x="7574399" y="3315599"/>
                <a:ext cx="180001" cy="360001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urved Connector 217"/>
              <p:cNvCxnSpPr/>
              <p:nvPr/>
            </p:nvCxnSpPr>
            <p:spPr>
              <a:xfrm flipV="1">
                <a:off x="8899200" y="349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urved Connector 218"/>
              <p:cNvCxnSpPr/>
              <p:nvPr/>
            </p:nvCxnSpPr>
            <p:spPr>
              <a:xfrm flipV="1">
                <a:off x="17370000" y="349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urved Connector 219"/>
              <p:cNvCxnSpPr/>
              <p:nvPr/>
            </p:nvCxnSpPr>
            <p:spPr>
              <a:xfrm flipV="1">
                <a:off x="20142000" y="3279599"/>
                <a:ext cx="179999" cy="396001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urved Connector 220"/>
              <p:cNvCxnSpPr/>
              <p:nvPr/>
            </p:nvCxnSpPr>
            <p:spPr>
              <a:xfrm flipV="1">
                <a:off x="28576801" y="3495599"/>
                <a:ext cx="179998" cy="180001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urved Connector 221"/>
              <p:cNvCxnSpPr/>
              <p:nvPr/>
            </p:nvCxnSpPr>
            <p:spPr>
              <a:xfrm flipV="1">
                <a:off x="32882399" y="3495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urved Connector 222"/>
              <p:cNvCxnSpPr/>
              <p:nvPr/>
            </p:nvCxnSpPr>
            <p:spPr>
              <a:xfrm flipV="1">
                <a:off x="33685199" y="3171600"/>
                <a:ext cx="180002" cy="504000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urved Connector 223"/>
              <p:cNvCxnSpPr/>
              <p:nvPr/>
            </p:nvCxnSpPr>
            <p:spPr>
              <a:xfrm flipV="1">
                <a:off x="34984801" y="3495599"/>
                <a:ext cx="179998" cy="180001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urved Connector 224"/>
              <p:cNvCxnSpPr/>
              <p:nvPr/>
            </p:nvCxnSpPr>
            <p:spPr>
              <a:xfrm flipV="1">
                <a:off x="5522400" y="3531599"/>
                <a:ext cx="179999" cy="180001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urved Connector 225"/>
              <p:cNvCxnSpPr/>
              <p:nvPr/>
            </p:nvCxnSpPr>
            <p:spPr>
              <a:xfrm flipV="1">
                <a:off x="7592400" y="3351600"/>
                <a:ext cx="180000" cy="360000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urved Connector 226"/>
              <p:cNvCxnSpPr/>
              <p:nvPr/>
            </p:nvCxnSpPr>
            <p:spPr>
              <a:xfrm flipV="1">
                <a:off x="9460800" y="3675600"/>
                <a:ext cx="179999" cy="36000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urved Connector 227"/>
              <p:cNvCxnSpPr/>
              <p:nvPr/>
            </p:nvCxnSpPr>
            <p:spPr>
              <a:xfrm flipV="1">
                <a:off x="17388000" y="3531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urved Connector 228"/>
              <p:cNvCxnSpPr/>
              <p:nvPr/>
            </p:nvCxnSpPr>
            <p:spPr>
              <a:xfrm flipV="1">
                <a:off x="20160000" y="3315599"/>
                <a:ext cx="180000" cy="396001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urved Connector 229"/>
              <p:cNvCxnSpPr/>
              <p:nvPr/>
            </p:nvCxnSpPr>
            <p:spPr>
              <a:xfrm flipV="1">
                <a:off x="28015198" y="3675600"/>
                <a:ext cx="180001" cy="36000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urved Connector 230"/>
              <p:cNvCxnSpPr/>
              <p:nvPr/>
            </p:nvCxnSpPr>
            <p:spPr>
              <a:xfrm flipV="1">
                <a:off x="29138401" y="3531599"/>
                <a:ext cx="179998" cy="180001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urved Connector 231"/>
              <p:cNvCxnSpPr/>
              <p:nvPr/>
            </p:nvCxnSpPr>
            <p:spPr>
              <a:xfrm flipV="1">
                <a:off x="33703198" y="3459600"/>
                <a:ext cx="180002" cy="252000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urved Connector 232"/>
              <p:cNvCxnSpPr/>
              <p:nvPr/>
            </p:nvCxnSpPr>
            <p:spPr>
              <a:xfrm flipV="1">
                <a:off x="35895601" y="3531599"/>
                <a:ext cx="179998" cy="180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urved Connector 233"/>
              <p:cNvCxnSpPr/>
              <p:nvPr/>
            </p:nvCxnSpPr>
            <p:spPr>
              <a:xfrm flipV="1">
                <a:off x="38754000" y="3315599"/>
                <a:ext cx="179998" cy="396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urved Connector 234"/>
              <p:cNvCxnSpPr/>
              <p:nvPr/>
            </p:nvCxnSpPr>
            <p:spPr>
              <a:xfrm flipV="1">
                <a:off x="5540400" y="3567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urved Connector 235"/>
              <p:cNvCxnSpPr/>
              <p:nvPr/>
            </p:nvCxnSpPr>
            <p:spPr>
              <a:xfrm flipV="1">
                <a:off x="9478799" y="3711600"/>
                <a:ext cx="180001" cy="35999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urved Connector 236"/>
              <p:cNvCxnSpPr/>
              <p:nvPr/>
            </p:nvCxnSpPr>
            <p:spPr>
              <a:xfrm flipV="1">
                <a:off x="17405999" y="3567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urved Connector 237"/>
              <p:cNvCxnSpPr/>
              <p:nvPr/>
            </p:nvCxnSpPr>
            <p:spPr>
              <a:xfrm flipV="1">
                <a:off x="20177999" y="3351600"/>
                <a:ext cx="180000" cy="39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urved Connector 238"/>
              <p:cNvCxnSpPr/>
              <p:nvPr/>
            </p:nvCxnSpPr>
            <p:spPr>
              <a:xfrm flipV="1">
                <a:off x="23853599" y="3567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urved Connector 239"/>
              <p:cNvCxnSpPr/>
              <p:nvPr/>
            </p:nvCxnSpPr>
            <p:spPr>
              <a:xfrm flipV="1">
                <a:off x="29156400" y="3639599"/>
                <a:ext cx="179998" cy="108000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urved Connector 240"/>
              <p:cNvCxnSpPr/>
              <p:nvPr/>
            </p:nvCxnSpPr>
            <p:spPr>
              <a:xfrm flipV="1">
                <a:off x="33721200" y="3675600"/>
                <a:ext cx="179998" cy="71999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urved Connector 241"/>
              <p:cNvCxnSpPr/>
              <p:nvPr/>
            </p:nvCxnSpPr>
            <p:spPr>
              <a:xfrm flipV="1">
                <a:off x="18651599" y="3603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urved Connector 242"/>
              <p:cNvCxnSpPr/>
              <p:nvPr/>
            </p:nvCxnSpPr>
            <p:spPr>
              <a:xfrm flipV="1">
                <a:off x="22161600" y="3747599"/>
                <a:ext cx="180000" cy="36001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urved Connector 243"/>
              <p:cNvCxnSpPr/>
              <p:nvPr/>
            </p:nvCxnSpPr>
            <p:spPr>
              <a:xfrm flipV="1">
                <a:off x="27018000" y="3603599"/>
                <a:ext cx="179998" cy="180001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urved Connector 244"/>
              <p:cNvCxnSpPr/>
              <p:nvPr/>
            </p:nvCxnSpPr>
            <p:spPr>
              <a:xfrm flipV="1">
                <a:off x="6083999" y="3711600"/>
                <a:ext cx="180000" cy="108000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urved Connector 245"/>
              <p:cNvCxnSpPr/>
              <p:nvPr/>
            </p:nvCxnSpPr>
            <p:spPr>
              <a:xfrm flipV="1">
                <a:off x="27035999" y="3639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urved Connector 246"/>
              <p:cNvCxnSpPr/>
              <p:nvPr/>
            </p:nvCxnSpPr>
            <p:spPr>
              <a:xfrm flipV="1">
                <a:off x="6102000" y="3819600"/>
                <a:ext cx="179999" cy="35999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urved Connector 247"/>
              <p:cNvCxnSpPr/>
              <p:nvPr/>
            </p:nvCxnSpPr>
            <p:spPr>
              <a:xfrm flipV="1">
                <a:off x="8027999" y="3675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urved Connector 248"/>
              <p:cNvCxnSpPr/>
              <p:nvPr/>
            </p:nvCxnSpPr>
            <p:spPr>
              <a:xfrm flipV="1">
                <a:off x="11455200" y="3243600"/>
                <a:ext cx="179999" cy="611999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urved Connector 249"/>
              <p:cNvCxnSpPr/>
              <p:nvPr/>
            </p:nvCxnSpPr>
            <p:spPr>
              <a:xfrm flipV="1">
                <a:off x="27791999" y="3495599"/>
                <a:ext cx="180002" cy="360000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urved Connector 250"/>
              <p:cNvCxnSpPr/>
              <p:nvPr/>
            </p:nvCxnSpPr>
            <p:spPr>
              <a:xfrm flipV="1">
                <a:off x="11473199" y="3675600"/>
                <a:ext cx="180001" cy="216000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urved Connector 251"/>
              <p:cNvCxnSpPr/>
              <p:nvPr/>
            </p:nvCxnSpPr>
            <p:spPr>
              <a:xfrm flipV="1">
                <a:off x="27809998" y="3711600"/>
                <a:ext cx="180002" cy="180000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urved Connector 252"/>
              <p:cNvCxnSpPr/>
              <p:nvPr/>
            </p:nvCxnSpPr>
            <p:spPr>
              <a:xfrm flipV="1">
                <a:off x="28576801" y="3711600"/>
                <a:ext cx="179998" cy="180000"/>
              </a:xfrm>
              <a:prstGeom prst="curvedConnector3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urved Connector 253"/>
              <p:cNvCxnSpPr/>
              <p:nvPr/>
            </p:nvCxnSpPr>
            <p:spPr>
              <a:xfrm flipV="1">
                <a:off x="7610399" y="3567600"/>
                <a:ext cx="180000" cy="360000"/>
              </a:xfrm>
              <a:prstGeom prst="curvedConnector3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urved Connector 254"/>
              <p:cNvCxnSpPr/>
              <p:nvPr/>
            </p:nvCxnSpPr>
            <p:spPr>
              <a:xfrm flipV="1">
                <a:off x="10198799" y="3675600"/>
                <a:ext cx="180000" cy="252000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urved Connector 255"/>
              <p:cNvCxnSpPr/>
              <p:nvPr/>
            </p:nvCxnSpPr>
            <p:spPr>
              <a:xfrm flipV="1">
                <a:off x="11491200" y="3711600"/>
                <a:ext cx="180000" cy="216000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urved Connector 256"/>
              <p:cNvCxnSpPr/>
              <p:nvPr/>
            </p:nvCxnSpPr>
            <p:spPr>
              <a:xfrm flipV="1">
                <a:off x="27828000" y="3747599"/>
                <a:ext cx="179998" cy="180001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urved Connector 257"/>
              <p:cNvCxnSpPr/>
              <p:nvPr/>
            </p:nvCxnSpPr>
            <p:spPr>
              <a:xfrm flipV="1">
                <a:off x="28594800" y="3747599"/>
                <a:ext cx="179998" cy="180001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urved Connector 258"/>
              <p:cNvCxnSpPr/>
              <p:nvPr/>
            </p:nvCxnSpPr>
            <p:spPr>
              <a:xfrm flipV="1">
                <a:off x="5558399" y="3603599"/>
                <a:ext cx="180001" cy="360000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urved Connector 259"/>
              <p:cNvCxnSpPr/>
              <p:nvPr/>
            </p:nvCxnSpPr>
            <p:spPr>
              <a:xfrm flipV="1">
                <a:off x="7628400" y="3603599"/>
                <a:ext cx="180000" cy="360000"/>
              </a:xfrm>
              <a:prstGeom prst="curvedConnector3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Curved Connector 260"/>
              <p:cNvCxnSpPr/>
              <p:nvPr/>
            </p:nvCxnSpPr>
            <p:spPr>
              <a:xfrm flipV="1">
                <a:off x="11509199" y="3747599"/>
                <a:ext cx="180000" cy="216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Curved Connector 261"/>
              <p:cNvCxnSpPr/>
              <p:nvPr/>
            </p:nvCxnSpPr>
            <p:spPr>
              <a:xfrm flipV="1">
                <a:off x="15832799" y="3783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urved Connector 262"/>
              <p:cNvCxnSpPr/>
              <p:nvPr/>
            </p:nvCxnSpPr>
            <p:spPr>
              <a:xfrm flipV="1">
                <a:off x="29174399" y="3567600"/>
                <a:ext cx="180001" cy="395999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urved Connector 263"/>
              <p:cNvCxnSpPr/>
              <p:nvPr/>
            </p:nvCxnSpPr>
            <p:spPr>
              <a:xfrm flipV="1">
                <a:off x="5576399" y="3819600"/>
                <a:ext cx="180001" cy="180000"/>
              </a:xfrm>
              <a:prstGeom prst="curvedConnector3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urved Connector 264"/>
              <p:cNvCxnSpPr/>
              <p:nvPr/>
            </p:nvCxnSpPr>
            <p:spPr>
              <a:xfrm flipV="1">
                <a:off x="7646399" y="3639599"/>
                <a:ext cx="180000" cy="360001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urved Connector 265"/>
              <p:cNvCxnSpPr/>
              <p:nvPr/>
            </p:nvCxnSpPr>
            <p:spPr>
              <a:xfrm flipV="1">
                <a:off x="15850799" y="3819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urved Connector 266"/>
              <p:cNvCxnSpPr/>
              <p:nvPr/>
            </p:nvCxnSpPr>
            <p:spPr>
              <a:xfrm flipV="1">
                <a:off x="29192401" y="3603599"/>
                <a:ext cx="179998" cy="396001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urved Connector 267"/>
              <p:cNvCxnSpPr/>
              <p:nvPr/>
            </p:nvCxnSpPr>
            <p:spPr>
              <a:xfrm flipV="1">
                <a:off x="5594399" y="385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urved Connector 268"/>
              <p:cNvCxnSpPr/>
              <p:nvPr/>
            </p:nvCxnSpPr>
            <p:spPr>
              <a:xfrm flipV="1">
                <a:off x="7664399" y="3855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urved Connector 269"/>
              <p:cNvCxnSpPr/>
              <p:nvPr/>
            </p:nvCxnSpPr>
            <p:spPr>
              <a:xfrm flipV="1">
                <a:off x="12754799" y="385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urved Connector 270"/>
              <p:cNvCxnSpPr/>
              <p:nvPr/>
            </p:nvCxnSpPr>
            <p:spPr>
              <a:xfrm flipV="1">
                <a:off x="14054399" y="3855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urved Connector 271"/>
              <p:cNvCxnSpPr/>
              <p:nvPr/>
            </p:nvCxnSpPr>
            <p:spPr>
              <a:xfrm flipV="1">
                <a:off x="29210399" y="3675600"/>
                <a:ext cx="180002" cy="360000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urved Connector 272"/>
              <p:cNvCxnSpPr/>
              <p:nvPr/>
            </p:nvCxnSpPr>
            <p:spPr>
              <a:xfrm flipV="1">
                <a:off x="5612400" y="3891600"/>
                <a:ext cx="179999" cy="179999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urved Connector 273"/>
              <p:cNvCxnSpPr/>
              <p:nvPr/>
            </p:nvCxnSpPr>
            <p:spPr>
              <a:xfrm flipV="1">
                <a:off x="8046000" y="3711600"/>
                <a:ext cx="180000" cy="359999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urved Connector 274"/>
              <p:cNvCxnSpPr/>
              <p:nvPr/>
            </p:nvCxnSpPr>
            <p:spPr>
              <a:xfrm flipV="1">
                <a:off x="12772800" y="389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urved Connector 275"/>
              <p:cNvCxnSpPr/>
              <p:nvPr/>
            </p:nvCxnSpPr>
            <p:spPr>
              <a:xfrm flipV="1">
                <a:off x="14072399" y="3891600"/>
                <a:ext cx="180000" cy="179999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urved Connector 276"/>
              <p:cNvCxnSpPr/>
              <p:nvPr/>
            </p:nvCxnSpPr>
            <p:spPr>
              <a:xfrm flipV="1">
                <a:off x="29228398" y="3711600"/>
                <a:ext cx="180002" cy="359999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urved Connector 277"/>
              <p:cNvCxnSpPr/>
              <p:nvPr/>
            </p:nvCxnSpPr>
            <p:spPr>
              <a:xfrm flipV="1">
                <a:off x="33739199" y="3711600"/>
                <a:ext cx="180001" cy="359999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urved Connector 278"/>
              <p:cNvCxnSpPr/>
              <p:nvPr/>
            </p:nvCxnSpPr>
            <p:spPr>
              <a:xfrm flipV="1">
                <a:off x="37454399" y="3891600"/>
                <a:ext cx="180001" cy="179999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urved Connector 279"/>
              <p:cNvCxnSpPr/>
              <p:nvPr/>
            </p:nvCxnSpPr>
            <p:spPr>
              <a:xfrm flipV="1">
                <a:off x="38754000" y="3531599"/>
                <a:ext cx="179998" cy="54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urved Connector 280"/>
              <p:cNvCxnSpPr/>
              <p:nvPr/>
            </p:nvCxnSpPr>
            <p:spPr>
              <a:xfrm flipV="1">
                <a:off x="1580400" y="3927600"/>
                <a:ext cx="179999" cy="18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urved Connector 281"/>
              <p:cNvCxnSpPr/>
              <p:nvPr/>
            </p:nvCxnSpPr>
            <p:spPr>
              <a:xfrm flipV="1">
                <a:off x="3661200" y="3927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urved Connector 282"/>
              <p:cNvCxnSpPr/>
              <p:nvPr/>
            </p:nvCxnSpPr>
            <p:spPr>
              <a:xfrm flipV="1">
                <a:off x="5630400" y="3927600"/>
                <a:ext cx="179999" cy="180000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urved Connector 283"/>
              <p:cNvCxnSpPr/>
              <p:nvPr/>
            </p:nvCxnSpPr>
            <p:spPr>
              <a:xfrm flipV="1">
                <a:off x="8064000" y="3747599"/>
                <a:ext cx="179999" cy="360001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urved Connector 284"/>
              <p:cNvCxnSpPr/>
              <p:nvPr/>
            </p:nvCxnSpPr>
            <p:spPr>
              <a:xfrm flipV="1">
                <a:off x="12790799" y="3927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urved Connector 285"/>
              <p:cNvCxnSpPr/>
              <p:nvPr/>
            </p:nvCxnSpPr>
            <p:spPr>
              <a:xfrm flipV="1">
                <a:off x="14090400" y="3927600"/>
                <a:ext cx="180000" cy="18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urved Connector 286"/>
              <p:cNvCxnSpPr/>
              <p:nvPr/>
            </p:nvCxnSpPr>
            <p:spPr>
              <a:xfrm flipV="1">
                <a:off x="29246400" y="3747599"/>
                <a:ext cx="179999" cy="360001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urved Connector 287"/>
              <p:cNvCxnSpPr/>
              <p:nvPr/>
            </p:nvCxnSpPr>
            <p:spPr>
              <a:xfrm flipV="1">
                <a:off x="33757201" y="3747599"/>
                <a:ext cx="179998" cy="360001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urved Connector 288"/>
              <p:cNvCxnSpPr/>
              <p:nvPr/>
            </p:nvCxnSpPr>
            <p:spPr>
              <a:xfrm flipV="1">
                <a:off x="3679199" y="3963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urved Connector 289"/>
              <p:cNvCxnSpPr/>
              <p:nvPr/>
            </p:nvCxnSpPr>
            <p:spPr>
              <a:xfrm flipV="1">
                <a:off x="4960799" y="3963599"/>
                <a:ext cx="180001" cy="180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urved Connector 290"/>
              <p:cNvCxnSpPr/>
              <p:nvPr/>
            </p:nvCxnSpPr>
            <p:spPr>
              <a:xfrm flipV="1">
                <a:off x="5648400" y="3963599"/>
                <a:ext cx="180000" cy="180001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urved Connector 291"/>
              <p:cNvCxnSpPr/>
              <p:nvPr/>
            </p:nvCxnSpPr>
            <p:spPr>
              <a:xfrm flipV="1">
                <a:off x="8081999" y="3783600"/>
                <a:ext cx="180001" cy="36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urved Connector 292"/>
              <p:cNvCxnSpPr/>
              <p:nvPr/>
            </p:nvCxnSpPr>
            <p:spPr>
              <a:xfrm flipV="1">
                <a:off x="10198799" y="3783600"/>
                <a:ext cx="180000" cy="360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urved Connector 293"/>
              <p:cNvCxnSpPr/>
              <p:nvPr/>
            </p:nvCxnSpPr>
            <p:spPr>
              <a:xfrm flipV="1">
                <a:off x="33775200" y="3891600"/>
                <a:ext cx="179998" cy="252000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urved Connector 294"/>
              <p:cNvCxnSpPr/>
              <p:nvPr/>
            </p:nvCxnSpPr>
            <p:spPr>
              <a:xfrm flipV="1">
                <a:off x="15868800" y="3855599"/>
                <a:ext cx="180000" cy="360001"/>
              </a:xfrm>
              <a:prstGeom prst="curvedConnector3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urved Connector 295"/>
              <p:cNvCxnSpPr/>
              <p:nvPr/>
            </p:nvCxnSpPr>
            <p:spPr>
              <a:xfrm flipV="1">
                <a:off x="15886799" y="3891600"/>
                <a:ext cx="180001" cy="360000"/>
              </a:xfrm>
              <a:prstGeom prst="curvedConnector3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urved Connector 296"/>
              <p:cNvCxnSpPr/>
              <p:nvPr/>
            </p:nvCxnSpPr>
            <p:spPr>
              <a:xfrm flipV="1">
                <a:off x="15904799" y="3927600"/>
                <a:ext cx="180000" cy="359999"/>
              </a:xfrm>
              <a:prstGeom prst="curvedConnector3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urved Connector 297"/>
              <p:cNvCxnSpPr/>
              <p:nvPr/>
            </p:nvCxnSpPr>
            <p:spPr>
              <a:xfrm flipV="1">
                <a:off x="1598400" y="3963599"/>
                <a:ext cx="179999" cy="360001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urved Connector 298"/>
              <p:cNvCxnSpPr/>
              <p:nvPr/>
            </p:nvCxnSpPr>
            <p:spPr>
              <a:xfrm flipV="1">
                <a:off x="2703600" y="4143600"/>
                <a:ext cx="179999" cy="180000"/>
              </a:xfrm>
              <a:prstGeom prst="curvedConnector3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2321999" y="3099599"/>
                <a:ext cx="381601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7646399" y="3099599"/>
                <a:ext cx="35856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24033599" y="3099599"/>
                <a:ext cx="8640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7664399" y="3135600"/>
                <a:ext cx="3549601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4051600" y="3135600"/>
                <a:ext cx="845999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7682400" y="3171600"/>
                <a:ext cx="35136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24087599" y="3171600"/>
                <a:ext cx="8100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33865201" y="3171600"/>
                <a:ext cx="558000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7700399" y="3207599"/>
                <a:ext cx="24984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>
                <a:off x="33044398" y="3207599"/>
                <a:ext cx="79201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35164799" y="3207599"/>
                <a:ext cx="730802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7718400" y="3243600"/>
                <a:ext cx="1868400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11635199" y="3243600"/>
                <a:ext cx="1191601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13672799" y="3243600"/>
                <a:ext cx="3816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16012799" y="3243600"/>
                <a:ext cx="10368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20303999" y="3243600"/>
                <a:ext cx="6120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22341600" y="3243600"/>
                <a:ext cx="1511999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29879999" y="3243600"/>
                <a:ext cx="864000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36075599" y="3243600"/>
                <a:ext cx="558000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39495598" y="3243600"/>
                <a:ext cx="5580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2883599" y="3279599"/>
                <a:ext cx="3816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/>
              <p:nvPr/>
            </p:nvCxnSpPr>
            <p:spPr>
              <a:xfrm>
                <a:off x="3445200" y="3279599"/>
                <a:ext cx="511199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4402799" y="3279599"/>
                <a:ext cx="22788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7736399" y="3279599"/>
                <a:ext cx="1832400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11412000" y="3279599"/>
                <a:ext cx="13968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20321999" y="3279599"/>
                <a:ext cx="576001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22600800" y="3279599"/>
                <a:ext cx="12708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24069600" y="3279599"/>
                <a:ext cx="827999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2339999" y="3315599"/>
                <a:ext cx="399601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3463199" y="3315599"/>
                <a:ext cx="4752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>
                <a:off x="4420799" y="3315599"/>
                <a:ext cx="2242801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7754400" y="3315599"/>
                <a:ext cx="1796399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11393999" y="3315599"/>
                <a:ext cx="13968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20340000" y="3315599"/>
                <a:ext cx="539999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22618800" y="3315599"/>
                <a:ext cx="12708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38933998" y="3315599"/>
                <a:ext cx="381602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2358000" y="3351600"/>
                <a:ext cx="363599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3481199" y="3351600"/>
                <a:ext cx="4392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4438799" y="3351600"/>
                <a:ext cx="22068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7772400" y="3351600"/>
                <a:ext cx="255599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8207999" y="3351600"/>
                <a:ext cx="1324801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11376000" y="3351600"/>
                <a:ext cx="13968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20357999" y="3351600"/>
                <a:ext cx="5040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>
                <a:off x="2375999" y="3387599"/>
                <a:ext cx="327601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>
                <a:off x="4456800" y="3387599"/>
                <a:ext cx="1735199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/>
              <p:nvPr/>
            </p:nvCxnSpPr>
            <p:spPr>
              <a:xfrm>
                <a:off x="8226000" y="3387599"/>
                <a:ext cx="1288799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>
                <a:off x="10378799" y="3387599"/>
                <a:ext cx="23760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>
                <a:off x="4474800" y="3423599"/>
                <a:ext cx="1699199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8207999" y="3423599"/>
                <a:ext cx="1288801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9766799" y="3423599"/>
                <a:ext cx="2588401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/>
              <p:nvPr/>
            </p:nvCxnSpPr>
            <p:spPr>
              <a:xfrm>
                <a:off x="13006799" y="3423599"/>
                <a:ext cx="4860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>
                <a:off x="14234399" y="3423599"/>
                <a:ext cx="15984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>
                <a:off x="17229599" y="3423599"/>
                <a:ext cx="28944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21096000" y="3423599"/>
                <a:ext cx="10656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27936000" y="3423599"/>
                <a:ext cx="1764001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30924000" y="3423599"/>
                <a:ext cx="471599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>
                <a:off x="198000" y="3459600"/>
                <a:ext cx="19440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>
                <a:off x="4136399" y="3459600"/>
                <a:ext cx="864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4492800" y="3459600"/>
                <a:ext cx="1663199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>
                <a:off x="6861599" y="3459600"/>
                <a:ext cx="604801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8243999" y="3459600"/>
                <a:ext cx="1234800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9748800" y="3459600"/>
                <a:ext cx="2588399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>
                <a:off x="12988800" y="3459600"/>
                <a:ext cx="4114799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>
                <a:off x="17531999" y="3459600"/>
                <a:ext cx="17532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>
                <a:off x="21078000" y="3459600"/>
                <a:ext cx="13428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27953999" y="3459600"/>
                <a:ext cx="3423602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>
                <a:off x="33883200" y="3459600"/>
                <a:ext cx="1101601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/>
              <p:cNvCxnSpPr/>
              <p:nvPr/>
            </p:nvCxnSpPr>
            <p:spPr>
              <a:xfrm>
                <a:off x="198000" y="3495599"/>
                <a:ext cx="1961999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/>
              <p:cNvCxnSpPr/>
              <p:nvPr/>
            </p:nvCxnSpPr>
            <p:spPr>
              <a:xfrm>
                <a:off x="2919600" y="3495599"/>
                <a:ext cx="345599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>
                <a:off x="4118400" y="3495599"/>
                <a:ext cx="1224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>
                <a:off x="4510799" y="3495599"/>
                <a:ext cx="1627201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>
                <a:off x="6843600" y="3495599"/>
                <a:ext cx="640799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>
                <a:off x="9079200" y="3495599"/>
                <a:ext cx="3816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>
                <a:off x="9730799" y="3495599"/>
                <a:ext cx="2588400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12970799" y="3495599"/>
                <a:ext cx="4114801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17550000" y="3495599"/>
                <a:ext cx="17172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>
                <a:off x="21059999" y="3495599"/>
                <a:ext cx="13788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7972001" y="3495599"/>
                <a:ext cx="61199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28756799" y="3495599"/>
                <a:ext cx="2602800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>
                <a:off x="33062400" y="3495599"/>
                <a:ext cx="61199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35164799" y="3495599"/>
                <a:ext cx="730802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>
                <a:off x="198000" y="3531599"/>
                <a:ext cx="19800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>
                <a:off x="2901600" y="3531599"/>
                <a:ext cx="381599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4100400" y="3531599"/>
                <a:ext cx="1584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5702399" y="3531599"/>
                <a:ext cx="417601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>
                <a:off x="6825599" y="3531599"/>
                <a:ext cx="676801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9712800" y="3531599"/>
                <a:ext cx="2588400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>
                <a:off x="12952800" y="3531599"/>
                <a:ext cx="41148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17568000" y="3531599"/>
                <a:ext cx="16812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>
                <a:off x="21041999" y="3531599"/>
                <a:ext cx="28656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>
                <a:off x="29318399" y="3531599"/>
                <a:ext cx="1479600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36075599" y="3531599"/>
                <a:ext cx="13788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>
                <a:off x="38933998" y="3531599"/>
                <a:ext cx="11196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>
                <a:off x="198000" y="3567600"/>
                <a:ext cx="19980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>
                <a:off x="2883599" y="3567600"/>
                <a:ext cx="417601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/>
              <p:cNvCxnSpPr/>
              <p:nvPr/>
            </p:nvCxnSpPr>
            <p:spPr>
              <a:xfrm>
                <a:off x="3841200" y="3567600"/>
                <a:ext cx="4356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>
                <a:off x="5720400" y="3567600"/>
                <a:ext cx="381600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/>
              <p:cNvCxnSpPr/>
              <p:nvPr/>
            </p:nvCxnSpPr>
            <p:spPr>
              <a:xfrm>
                <a:off x="6371999" y="3567600"/>
                <a:ext cx="11484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/>
              <p:nvPr/>
            </p:nvCxnSpPr>
            <p:spPr>
              <a:xfrm>
                <a:off x="7790399" y="3567600"/>
                <a:ext cx="237600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/>
              <p:nvPr/>
            </p:nvCxnSpPr>
            <p:spPr>
              <a:xfrm>
                <a:off x="9694799" y="3567600"/>
                <a:ext cx="2588400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12934799" y="3567600"/>
                <a:ext cx="41148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/>
              <p:nvPr/>
            </p:nvCxnSpPr>
            <p:spPr>
              <a:xfrm>
                <a:off x="17585999" y="3567600"/>
                <a:ext cx="16452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/>
              <p:nvPr/>
            </p:nvCxnSpPr>
            <p:spPr>
              <a:xfrm>
                <a:off x="20303999" y="3567600"/>
                <a:ext cx="1857601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24033599" y="3567600"/>
                <a:ext cx="864000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/>
              <p:nvPr/>
            </p:nvCxnSpPr>
            <p:spPr>
              <a:xfrm>
                <a:off x="29354400" y="3567600"/>
                <a:ext cx="1425600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/>
              <p:nvPr/>
            </p:nvCxnSpPr>
            <p:spPr>
              <a:xfrm>
                <a:off x="198000" y="3603599"/>
                <a:ext cx="4096799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>
                <a:off x="5738400" y="3603599"/>
                <a:ext cx="345599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/>
              <p:nvPr/>
            </p:nvCxnSpPr>
            <p:spPr>
              <a:xfrm>
                <a:off x="6354000" y="3603599"/>
                <a:ext cx="1184400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/>
              <p:nvPr/>
            </p:nvCxnSpPr>
            <p:spPr>
              <a:xfrm>
                <a:off x="7808400" y="3603599"/>
                <a:ext cx="237600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/>
              <p:nvPr/>
            </p:nvCxnSpPr>
            <p:spPr>
              <a:xfrm>
                <a:off x="9676800" y="3603599"/>
                <a:ext cx="2588400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12535199" y="3603599"/>
                <a:ext cx="4417200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>
                <a:off x="18831599" y="3603599"/>
                <a:ext cx="381600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/>
              <p:cNvCxnSpPr/>
              <p:nvPr/>
            </p:nvCxnSpPr>
            <p:spPr>
              <a:xfrm>
                <a:off x="27197998" y="3603599"/>
                <a:ext cx="558000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29372399" y="3603599"/>
                <a:ext cx="1389602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198000" y="3639599"/>
                <a:ext cx="4114799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6336000" y="3639599"/>
                <a:ext cx="1220400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>
                <a:off x="7826399" y="3639599"/>
                <a:ext cx="237601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/>
              <p:cNvCxnSpPr/>
              <p:nvPr/>
            </p:nvCxnSpPr>
            <p:spPr>
              <a:xfrm>
                <a:off x="9658800" y="3639599"/>
                <a:ext cx="2588399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/>
              <p:nvPr/>
            </p:nvCxnSpPr>
            <p:spPr>
              <a:xfrm>
                <a:off x="12517200" y="3639599"/>
                <a:ext cx="4417200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/>
              <p:nvPr/>
            </p:nvCxnSpPr>
            <p:spPr>
              <a:xfrm>
                <a:off x="17283599" y="3639599"/>
                <a:ext cx="684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>
                <a:off x="19465199" y="3639599"/>
                <a:ext cx="6588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/>
              <p:nvPr/>
            </p:nvCxnSpPr>
            <p:spPr>
              <a:xfrm>
                <a:off x="27216000" y="3639599"/>
                <a:ext cx="558000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/>
              <p:nvPr/>
            </p:nvCxnSpPr>
            <p:spPr>
              <a:xfrm>
                <a:off x="31575601" y="3639599"/>
                <a:ext cx="1288799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>
                <a:off x="198000" y="3675600"/>
                <a:ext cx="4132799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>
                <a:off x="6318000" y="3675600"/>
                <a:ext cx="1256399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8207999" y="3675600"/>
                <a:ext cx="691201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9640799" y="3675600"/>
                <a:ext cx="5760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/>
              <p:nvPr/>
            </p:nvCxnSpPr>
            <p:spPr>
              <a:xfrm>
                <a:off x="10378799" y="3675600"/>
                <a:ext cx="871201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>
                <a:off x="11653200" y="3675600"/>
                <a:ext cx="5760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>
                <a:off x="12499199" y="3675600"/>
                <a:ext cx="4417201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17265600" y="3675600"/>
                <a:ext cx="1044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>
                <a:off x="19447200" y="3675600"/>
                <a:ext cx="6948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28195199" y="3675600"/>
                <a:ext cx="381602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>
                <a:off x="29390401" y="3675600"/>
                <a:ext cx="345597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>
                <a:off x="31557599" y="3675600"/>
                <a:ext cx="1324800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>
                <a:off x="33303601" y="3675600"/>
                <a:ext cx="381598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>
                <a:off x="33901198" y="3675600"/>
                <a:ext cx="1083603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/>
              <p:nvPr/>
            </p:nvCxnSpPr>
            <p:spPr>
              <a:xfrm>
                <a:off x="198000" y="3711600"/>
                <a:ext cx="5324400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6263999" y="3711600"/>
                <a:ext cx="1328401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>
                <a:off x="8226000" y="3711600"/>
                <a:ext cx="12348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>
                <a:off x="9658800" y="3711600"/>
                <a:ext cx="539999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>
                <a:off x="10396800" y="3711600"/>
                <a:ext cx="835199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11671200" y="3711600"/>
                <a:ext cx="5400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>
                <a:off x="12481200" y="3711600"/>
                <a:ext cx="4417199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>
                <a:off x="17247599" y="3711600"/>
                <a:ext cx="140401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>
                <a:off x="19429200" y="3711600"/>
                <a:ext cx="7308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>
                <a:off x="27990000" y="3711600"/>
                <a:ext cx="25198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/>
              <p:cNvCxnSpPr/>
              <p:nvPr/>
            </p:nvCxnSpPr>
            <p:spPr>
              <a:xfrm>
                <a:off x="28756799" y="3711600"/>
                <a:ext cx="381602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/>
              <p:cNvCxnSpPr/>
              <p:nvPr/>
            </p:nvCxnSpPr>
            <p:spPr>
              <a:xfrm>
                <a:off x="29408400" y="3711600"/>
                <a:ext cx="3096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/>
              <p:cNvCxnSpPr/>
              <p:nvPr/>
            </p:nvCxnSpPr>
            <p:spPr>
              <a:xfrm>
                <a:off x="30978000" y="3711600"/>
                <a:ext cx="2725198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>
                <a:off x="33919200" y="3711600"/>
                <a:ext cx="1976401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/>
              <p:cNvCxnSpPr/>
              <p:nvPr/>
            </p:nvCxnSpPr>
            <p:spPr>
              <a:xfrm>
                <a:off x="37634400" y="3711600"/>
                <a:ext cx="11196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/>
              <p:cNvCxnSpPr/>
              <p:nvPr/>
            </p:nvCxnSpPr>
            <p:spPr>
              <a:xfrm>
                <a:off x="40233600" y="3711600"/>
                <a:ext cx="79201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/>
              <p:cNvCxnSpPr/>
              <p:nvPr/>
            </p:nvCxnSpPr>
            <p:spPr>
              <a:xfrm>
                <a:off x="198000" y="3747599"/>
                <a:ext cx="5342400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/>
              <p:cNvCxnSpPr/>
              <p:nvPr/>
            </p:nvCxnSpPr>
            <p:spPr>
              <a:xfrm>
                <a:off x="6299999" y="3747599"/>
                <a:ext cx="694801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>
                <a:off x="8243999" y="3747599"/>
                <a:ext cx="12348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/>
              <p:cNvCxnSpPr/>
              <p:nvPr/>
            </p:nvCxnSpPr>
            <p:spPr>
              <a:xfrm>
                <a:off x="10378799" y="3747599"/>
                <a:ext cx="835201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>
                <a:off x="11689199" y="3747599"/>
                <a:ext cx="5040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12463199" y="3747599"/>
                <a:ext cx="4417201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17229599" y="3747599"/>
                <a:ext cx="1764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/>
              <p:cNvCxnSpPr/>
              <p:nvPr/>
            </p:nvCxnSpPr>
            <p:spPr>
              <a:xfrm>
                <a:off x="19411199" y="3747599"/>
                <a:ext cx="7668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/>
              <p:cNvCxnSpPr/>
              <p:nvPr/>
            </p:nvCxnSpPr>
            <p:spPr>
              <a:xfrm>
                <a:off x="22341600" y="3747599"/>
                <a:ext cx="1511999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/>
              <p:cNvCxnSpPr/>
              <p:nvPr/>
            </p:nvCxnSpPr>
            <p:spPr>
              <a:xfrm>
                <a:off x="28007998" y="3747599"/>
                <a:ext cx="7200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/>
              <p:cNvCxnSpPr/>
              <p:nvPr/>
            </p:nvCxnSpPr>
            <p:spPr>
              <a:xfrm>
                <a:off x="28774798" y="3747599"/>
                <a:ext cx="381602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/>
              <p:cNvCxnSpPr/>
              <p:nvPr/>
            </p:nvCxnSpPr>
            <p:spPr>
              <a:xfrm>
                <a:off x="29426399" y="3747599"/>
                <a:ext cx="273602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/>
              <p:cNvCxnSpPr/>
              <p:nvPr/>
            </p:nvCxnSpPr>
            <p:spPr>
              <a:xfrm>
                <a:off x="30959998" y="3747599"/>
                <a:ext cx="2761202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/>
              <p:cNvCxnSpPr/>
              <p:nvPr/>
            </p:nvCxnSpPr>
            <p:spPr>
              <a:xfrm>
                <a:off x="33937199" y="3747599"/>
                <a:ext cx="6375602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/>
              <p:cNvCxnSpPr/>
              <p:nvPr/>
            </p:nvCxnSpPr>
            <p:spPr>
              <a:xfrm>
                <a:off x="198000" y="3783600"/>
                <a:ext cx="4834800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/>
            </p:nvCxnSpPr>
            <p:spPr>
              <a:xfrm>
                <a:off x="6281999" y="3783600"/>
                <a:ext cx="694800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/>
            </p:nvCxnSpPr>
            <p:spPr>
              <a:xfrm>
                <a:off x="8262000" y="3783600"/>
                <a:ext cx="8172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10378799" y="3783600"/>
                <a:ext cx="817201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>
                <a:off x="12445200" y="3783600"/>
                <a:ext cx="2844000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>
                <a:off x="16012799" y="3783600"/>
                <a:ext cx="849601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>
                <a:off x="17132400" y="3783600"/>
                <a:ext cx="1519199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>
                <a:off x="19393200" y="3783600"/>
                <a:ext cx="2768400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/>
              <p:cNvCxnSpPr/>
              <p:nvPr/>
            </p:nvCxnSpPr>
            <p:spPr>
              <a:xfrm>
                <a:off x="22341600" y="3783600"/>
                <a:ext cx="2555999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/>
              <p:cNvCxnSpPr/>
              <p:nvPr/>
            </p:nvCxnSpPr>
            <p:spPr>
              <a:xfrm>
                <a:off x="25077599" y="3783600"/>
                <a:ext cx="1940401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/>
              <p:cNvCxnSpPr/>
              <p:nvPr/>
            </p:nvCxnSpPr>
            <p:spPr>
              <a:xfrm>
                <a:off x="30941999" y="3783600"/>
                <a:ext cx="9370802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/>
              <p:cNvCxnSpPr/>
              <p:nvPr/>
            </p:nvCxnSpPr>
            <p:spPr>
              <a:xfrm>
                <a:off x="198000" y="3819600"/>
                <a:ext cx="4816800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5756400" y="3819600"/>
                <a:ext cx="327599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/>
              <p:cNvCxnSpPr/>
              <p:nvPr/>
            </p:nvCxnSpPr>
            <p:spPr>
              <a:xfrm>
                <a:off x="6281999" y="3819600"/>
                <a:ext cx="676801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/>
              <p:cNvCxnSpPr/>
              <p:nvPr/>
            </p:nvCxnSpPr>
            <p:spPr>
              <a:xfrm>
                <a:off x="12427200" y="3819600"/>
                <a:ext cx="2843999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/>
              <p:cNvCxnSpPr/>
              <p:nvPr/>
            </p:nvCxnSpPr>
            <p:spPr>
              <a:xfrm>
                <a:off x="16030799" y="3819600"/>
                <a:ext cx="813600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/>
              <p:cNvCxnSpPr/>
              <p:nvPr/>
            </p:nvCxnSpPr>
            <p:spPr>
              <a:xfrm>
                <a:off x="17114400" y="3819600"/>
                <a:ext cx="9921599" cy="0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/>
              <p:cNvCxnSpPr/>
              <p:nvPr/>
            </p:nvCxnSpPr>
            <p:spPr>
              <a:xfrm>
                <a:off x="30924000" y="3819600"/>
                <a:ext cx="9388801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>
                <a:off x="198000" y="3855599"/>
                <a:ext cx="47988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5774399" y="3855599"/>
                <a:ext cx="327601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/>
              <p:nvPr/>
            </p:nvCxnSpPr>
            <p:spPr>
              <a:xfrm>
                <a:off x="6263999" y="3855599"/>
                <a:ext cx="676801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>
                <a:off x="7844400" y="3855599"/>
                <a:ext cx="183599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>
                <a:off x="11430000" y="3855599"/>
                <a:ext cx="252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>
                <a:off x="12934799" y="3855599"/>
                <a:ext cx="594001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>
                <a:off x="14234399" y="3855599"/>
                <a:ext cx="417601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>
                <a:off x="16048800" y="3855599"/>
                <a:ext cx="777599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>
                <a:off x="17096399" y="3855599"/>
                <a:ext cx="10695600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>
                <a:off x="29916000" y="3855599"/>
                <a:ext cx="14256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>
                <a:off x="31539600" y="3855599"/>
                <a:ext cx="8773201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>
                <a:off x="198000" y="3891600"/>
                <a:ext cx="4780799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/>
              <p:cNvCxnSpPr/>
              <p:nvPr/>
            </p:nvCxnSpPr>
            <p:spPr>
              <a:xfrm>
                <a:off x="5792399" y="3891600"/>
                <a:ext cx="11304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>
                <a:off x="11412000" y="3891600"/>
                <a:ext cx="61199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>
                <a:off x="12952800" y="3891600"/>
                <a:ext cx="5580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>
                <a:off x="14252399" y="3891600"/>
                <a:ext cx="3816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>
                <a:off x="16066800" y="3891600"/>
                <a:ext cx="7416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/>
              <p:cNvCxnSpPr/>
              <p:nvPr/>
            </p:nvCxnSpPr>
            <p:spPr>
              <a:xfrm>
                <a:off x="17078399" y="3891600"/>
                <a:ext cx="10731599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>
                <a:off x="28213198" y="3891600"/>
                <a:ext cx="363603" cy="0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29898001" y="3891600"/>
                <a:ext cx="14256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/>
              <p:cNvCxnSpPr/>
              <p:nvPr/>
            </p:nvCxnSpPr>
            <p:spPr>
              <a:xfrm>
                <a:off x="31521601" y="3891600"/>
                <a:ext cx="1940399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/>
              <p:cNvCxnSpPr/>
              <p:nvPr/>
            </p:nvCxnSpPr>
            <p:spPr>
              <a:xfrm>
                <a:off x="33955198" y="3891600"/>
                <a:ext cx="2937601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/>
              <p:cNvCxnSpPr/>
              <p:nvPr/>
            </p:nvCxnSpPr>
            <p:spPr>
              <a:xfrm>
                <a:off x="37634400" y="3891600"/>
                <a:ext cx="381598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/>
              <p:cNvCxnSpPr/>
              <p:nvPr/>
            </p:nvCxnSpPr>
            <p:spPr>
              <a:xfrm>
                <a:off x="198000" y="3927600"/>
                <a:ext cx="838799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/>
              <p:cNvCxnSpPr/>
              <p:nvPr/>
            </p:nvCxnSpPr>
            <p:spPr>
              <a:xfrm>
                <a:off x="1760399" y="3927600"/>
                <a:ext cx="3996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/>
              <p:cNvCxnSpPr/>
              <p:nvPr/>
            </p:nvCxnSpPr>
            <p:spPr>
              <a:xfrm>
                <a:off x="3841200" y="3927600"/>
                <a:ext cx="1119599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/>
              <p:cNvCxnSpPr/>
              <p:nvPr/>
            </p:nvCxnSpPr>
            <p:spPr>
              <a:xfrm>
                <a:off x="5810399" y="3927600"/>
                <a:ext cx="1094401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/>
              <p:cNvCxnSpPr/>
              <p:nvPr/>
            </p:nvCxnSpPr>
            <p:spPr>
              <a:xfrm>
                <a:off x="7174800" y="3927600"/>
                <a:ext cx="435599" cy="0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/>
              <p:cNvCxnSpPr/>
              <p:nvPr/>
            </p:nvCxnSpPr>
            <p:spPr>
              <a:xfrm>
                <a:off x="9640799" y="3927600"/>
                <a:ext cx="5580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/>
              <p:cNvCxnSpPr/>
              <p:nvPr/>
            </p:nvCxnSpPr>
            <p:spPr>
              <a:xfrm>
                <a:off x="11393999" y="3927600"/>
                <a:ext cx="97201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/>
              <p:cNvCxnSpPr/>
              <p:nvPr/>
            </p:nvCxnSpPr>
            <p:spPr>
              <a:xfrm>
                <a:off x="12970799" y="3927600"/>
                <a:ext cx="5220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/>
              <p:cNvCxnSpPr/>
              <p:nvPr/>
            </p:nvCxnSpPr>
            <p:spPr>
              <a:xfrm>
                <a:off x="14270400" y="3927600"/>
                <a:ext cx="345599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/>
              <p:cNvCxnSpPr/>
              <p:nvPr/>
            </p:nvCxnSpPr>
            <p:spPr>
              <a:xfrm>
                <a:off x="16084799" y="3927600"/>
                <a:ext cx="7056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17060400" y="3927600"/>
                <a:ext cx="10767600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>
                <a:off x="28195199" y="3927600"/>
                <a:ext cx="399601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>
                <a:off x="29879999" y="3927600"/>
                <a:ext cx="14256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>
                <a:off x="31503599" y="3927600"/>
                <a:ext cx="1940399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/>
              <p:nvPr/>
            </p:nvCxnSpPr>
            <p:spPr>
              <a:xfrm>
                <a:off x="198000" y="3963599"/>
                <a:ext cx="8208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>
                <a:off x="1778399" y="3963599"/>
                <a:ext cx="363601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>
                <a:off x="3859200" y="3963599"/>
                <a:ext cx="363599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>
                <a:off x="5140800" y="3963599"/>
                <a:ext cx="417599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/>
              <p:cNvCxnSpPr/>
              <p:nvPr/>
            </p:nvCxnSpPr>
            <p:spPr>
              <a:xfrm>
                <a:off x="5828400" y="3963599"/>
                <a:ext cx="817199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/>
              <p:cNvCxnSpPr/>
              <p:nvPr/>
            </p:nvCxnSpPr>
            <p:spPr>
              <a:xfrm>
                <a:off x="7156800" y="3963599"/>
                <a:ext cx="471600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/>
              <p:cNvCxnSpPr/>
              <p:nvPr/>
            </p:nvCxnSpPr>
            <p:spPr>
              <a:xfrm>
                <a:off x="11376000" y="3963599"/>
                <a:ext cx="133199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/>
              <p:cNvCxnSpPr/>
              <p:nvPr/>
            </p:nvCxnSpPr>
            <p:spPr>
              <a:xfrm>
                <a:off x="15469199" y="3963599"/>
                <a:ext cx="363600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/>
              <p:cNvCxnSpPr/>
              <p:nvPr/>
            </p:nvCxnSpPr>
            <p:spPr>
              <a:xfrm>
                <a:off x="17042400" y="3963599"/>
                <a:ext cx="12131999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/>
              <p:cNvCxnSpPr/>
              <p:nvPr/>
            </p:nvCxnSpPr>
            <p:spPr>
              <a:xfrm>
                <a:off x="31485600" y="3963599"/>
                <a:ext cx="19404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/>
              <p:cNvCxnSpPr/>
              <p:nvPr/>
            </p:nvCxnSpPr>
            <p:spPr>
              <a:xfrm>
                <a:off x="5212800" y="3999600"/>
                <a:ext cx="363599" cy="0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/>
              <p:cNvCxnSpPr/>
              <p:nvPr/>
            </p:nvCxnSpPr>
            <p:spPr>
              <a:xfrm>
                <a:off x="7138799" y="3999600"/>
                <a:ext cx="507600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/>
              <p:cNvCxnSpPr/>
              <p:nvPr/>
            </p:nvCxnSpPr>
            <p:spPr>
              <a:xfrm>
                <a:off x="15451199" y="3999600"/>
                <a:ext cx="399600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/>
              <p:cNvCxnSpPr/>
              <p:nvPr/>
            </p:nvCxnSpPr>
            <p:spPr>
              <a:xfrm>
                <a:off x="17024399" y="3999600"/>
                <a:ext cx="12168002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5194799" y="4035600"/>
                <a:ext cx="399600" cy="0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/>
              <p:cNvCxnSpPr/>
              <p:nvPr/>
            </p:nvCxnSpPr>
            <p:spPr>
              <a:xfrm>
                <a:off x="7120800" y="4035600"/>
                <a:ext cx="543599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/>
              <p:cNvCxnSpPr/>
              <p:nvPr/>
            </p:nvCxnSpPr>
            <p:spPr>
              <a:xfrm>
                <a:off x="12409199" y="4035600"/>
                <a:ext cx="3456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13708800" y="4035600"/>
                <a:ext cx="345599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/>
              <p:cNvCxnSpPr/>
              <p:nvPr/>
            </p:nvCxnSpPr>
            <p:spPr>
              <a:xfrm>
                <a:off x="14832000" y="4035600"/>
                <a:ext cx="4752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/>
              <p:cNvCxnSpPr/>
              <p:nvPr/>
            </p:nvCxnSpPr>
            <p:spPr>
              <a:xfrm>
                <a:off x="17006400" y="4035600"/>
                <a:ext cx="12203999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/>
              <p:cNvCxnSpPr/>
              <p:nvPr/>
            </p:nvCxnSpPr>
            <p:spPr>
              <a:xfrm>
                <a:off x="5176799" y="4071599"/>
                <a:ext cx="435601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/>
              <p:cNvCxnSpPr/>
              <p:nvPr/>
            </p:nvCxnSpPr>
            <p:spPr>
              <a:xfrm>
                <a:off x="7102799" y="4071599"/>
                <a:ext cx="943201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/>
              <p:cNvCxnSpPr/>
              <p:nvPr/>
            </p:nvCxnSpPr>
            <p:spPr>
              <a:xfrm>
                <a:off x="12391200" y="4071599"/>
                <a:ext cx="3816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/>
              <p:cNvCxnSpPr/>
              <p:nvPr/>
            </p:nvCxnSpPr>
            <p:spPr>
              <a:xfrm>
                <a:off x="13690799" y="4071599"/>
                <a:ext cx="3816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/>
              <p:cNvCxnSpPr/>
              <p:nvPr/>
            </p:nvCxnSpPr>
            <p:spPr>
              <a:xfrm>
                <a:off x="14813999" y="4071599"/>
                <a:ext cx="475201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/>
              <p:cNvCxnSpPr/>
              <p:nvPr/>
            </p:nvCxnSpPr>
            <p:spPr>
              <a:xfrm>
                <a:off x="16988400" y="4071599"/>
                <a:ext cx="12239998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>
                <a:off x="33641999" y="4071599"/>
                <a:ext cx="972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/>
              <p:cNvCxnSpPr/>
              <p:nvPr/>
            </p:nvCxnSpPr>
            <p:spPr>
              <a:xfrm>
                <a:off x="37072800" y="4071599"/>
                <a:ext cx="381599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/>
              <p:cNvCxnSpPr/>
              <p:nvPr/>
            </p:nvCxnSpPr>
            <p:spPr>
              <a:xfrm>
                <a:off x="38196000" y="4071599"/>
                <a:ext cx="5580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/>
              <p:cNvCxnSpPr/>
              <p:nvPr/>
            </p:nvCxnSpPr>
            <p:spPr>
              <a:xfrm>
                <a:off x="1216799" y="4107600"/>
                <a:ext cx="363601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>
                <a:off x="2339999" y="4107600"/>
                <a:ext cx="1321201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>
                <a:off x="5158799" y="4107600"/>
                <a:ext cx="471601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>
                <a:off x="7084800" y="4107600"/>
                <a:ext cx="9792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>
                <a:off x="12373199" y="4107600"/>
                <a:ext cx="4176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>
                <a:off x="13672799" y="4107600"/>
                <a:ext cx="417601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/>
              <p:nvPr/>
            </p:nvCxnSpPr>
            <p:spPr>
              <a:xfrm>
                <a:off x="14796000" y="4107600"/>
                <a:ext cx="475199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/>
              <p:cNvCxnSpPr/>
              <p:nvPr/>
            </p:nvCxnSpPr>
            <p:spPr>
              <a:xfrm>
                <a:off x="16970399" y="4107600"/>
                <a:ext cx="12276001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/>
              <p:nvPr/>
            </p:nvCxnSpPr>
            <p:spPr>
              <a:xfrm>
                <a:off x="33624000" y="4107600"/>
                <a:ext cx="133201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2883599" y="4143600"/>
                <a:ext cx="7956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/>
              <p:cNvCxnSpPr/>
              <p:nvPr/>
            </p:nvCxnSpPr>
            <p:spPr>
              <a:xfrm>
                <a:off x="4402799" y="4143600"/>
                <a:ext cx="558000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/>
              <p:cNvCxnSpPr/>
              <p:nvPr/>
            </p:nvCxnSpPr>
            <p:spPr>
              <a:xfrm>
                <a:off x="5140800" y="4143600"/>
                <a:ext cx="5076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/>
              <p:cNvCxnSpPr/>
              <p:nvPr/>
            </p:nvCxnSpPr>
            <p:spPr>
              <a:xfrm>
                <a:off x="6825599" y="4143600"/>
                <a:ext cx="12564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/>
              <p:cNvCxnSpPr/>
              <p:nvPr/>
            </p:nvCxnSpPr>
            <p:spPr>
              <a:xfrm>
                <a:off x="9259200" y="4143600"/>
                <a:ext cx="9396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/>
              <p:cNvCxnSpPr/>
              <p:nvPr/>
            </p:nvCxnSpPr>
            <p:spPr>
              <a:xfrm>
                <a:off x="33606001" y="4143600"/>
                <a:ext cx="169199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/>
              <p:cNvCxnSpPr/>
              <p:nvPr/>
            </p:nvCxnSpPr>
            <p:spPr>
              <a:xfrm>
                <a:off x="15487200" y="4215600"/>
                <a:ext cx="381600" cy="0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/>
              <p:nvPr/>
            </p:nvCxnSpPr>
            <p:spPr>
              <a:xfrm>
                <a:off x="15469199" y="4251600"/>
                <a:ext cx="417600" cy="0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/>
              <p:cNvCxnSpPr/>
              <p:nvPr/>
            </p:nvCxnSpPr>
            <p:spPr>
              <a:xfrm>
                <a:off x="15451199" y="4287599"/>
                <a:ext cx="453600" cy="0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/>
              <p:cNvCxnSpPr/>
              <p:nvPr/>
            </p:nvCxnSpPr>
            <p:spPr>
              <a:xfrm>
                <a:off x="1198799" y="4323600"/>
                <a:ext cx="399601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>
                <a:off x="2321999" y="4323600"/>
                <a:ext cx="381601" cy="0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1" name="Freeform 570"/>
              <p:cNvSpPr/>
              <p:nvPr/>
            </p:nvSpPr>
            <p:spPr>
              <a:xfrm>
                <a:off x="14014798" y="517706"/>
                <a:ext cx="1789252" cy="2675494"/>
              </a:xfrm>
              <a:custGeom>
                <a:avLst/>
                <a:gdLst/>
                <a:ahLst/>
                <a:cxnLst/>
                <a:rect l="0" t="0" r="0" b="0"/>
                <a:pathLst>
                  <a:path w="1789252" h="2675494">
                    <a:moveTo>
                      <a:pt x="0" y="2675493"/>
                    </a:moveTo>
                    <a:lnTo>
                      <a:pt x="528576" y="2401182"/>
                    </a:lnTo>
                    <a:lnTo>
                      <a:pt x="528576" y="1260676"/>
                    </a:lnTo>
                    <a:lnTo>
                      <a:pt x="1789251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72" name="Freeform 571"/>
              <p:cNvSpPr/>
              <p:nvPr/>
            </p:nvSpPr>
            <p:spPr>
              <a:xfrm>
                <a:off x="29098800" y="547031"/>
                <a:ext cx="1759925" cy="2826169"/>
              </a:xfrm>
              <a:custGeom>
                <a:avLst/>
                <a:gdLst/>
                <a:ahLst/>
                <a:cxnLst/>
                <a:rect l="0" t="0" r="0" b="0"/>
                <a:pathLst>
                  <a:path w="1759925" h="2826169">
                    <a:moveTo>
                      <a:pt x="0" y="2826168"/>
                    </a:moveTo>
                    <a:lnTo>
                      <a:pt x="441412" y="2371857"/>
                    </a:lnTo>
                    <a:lnTo>
                      <a:pt x="441412" y="1318511"/>
                    </a:lnTo>
                    <a:lnTo>
                      <a:pt x="1759924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73" name="Freeform 572"/>
              <p:cNvSpPr/>
              <p:nvPr/>
            </p:nvSpPr>
            <p:spPr>
              <a:xfrm>
                <a:off x="23814000" y="683475"/>
                <a:ext cx="1623480" cy="2509725"/>
              </a:xfrm>
              <a:custGeom>
                <a:avLst/>
                <a:gdLst/>
                <a:ahLst/>
                <a:cxnLst/>
                <a:rect l="0" t="0" r="0" b="0"/>
                <a:pathLst>
                  <a:path w="1623480" h="2509725">
                    <a:moveTo>
                      <a:pt x="0" y="2509724"/>
                    </a:moveTo>
                    <a:lnTo>
                      <a:pt x="441412" y="2235413"/>
                    </a:lnTo>
                    <a:lnTo>
                      <a:pt x="441412" y="1182067"/>
                    </a:lnTo>
                    <a:lnTo>
                      <a:pt x="1623479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74" name="Freeform 573"/>
              <p:cNvSpPr/>
              <p:nvPr/>
            </p:nvSpPr>
            <p:spPr>
              <a:xfrm>
                <a:off x="30704401" y="687140"/>
                <a:ext cx="1445494" cy="2722061"/>
              </a:xfrm>
              <a:custGeom>
                <a:avLst/>
                <a:gdLst/>
                <a:ahLst/>
                <a:cxnLst/>
                <a:rect l="0" t="0" r="0" b="0"/>
                <a:pathLst>
                  <a:path w="1445494" h="2722061">
                    <a:moveTo>
                      <a:pt x="0" y="2722060"/>
                    </a:moveTo>
                    <a:lnTo>
                      <a:pt x="113745" y="2231748"/>
                    </a:lnTo>
                    <a:lnTo>
                      <a:pt x="113745" y="1331748"/>
                    </a:lnTo>
                    <a:lnTo>
                      <a:pt x="1445493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75" name="Freeform 574"/>
              <p:cNvSpPr/>
              <p:nvPr/>
            </p:nvSpPr>
            <p:spPr>
              <a:xfrm>
                <a:off x="33645599" y="698748"/>
                <a:ext cx="1608209" cy="2926453"/>
              </a:xfrm>
              <a:custGeom>
                <a:avLst/>
                <a:gdLst/>
                <a:ahLst/>
                <a:cxnLst/>
                <a:rect l="0" t="0" r="0" b="0"/>
                <a:pathLst>
                  <a:path w="1608209" h="2926453">
                    <a:moveTo>
                      <a:pt x="0" y="2926452"/>
                    </a:moveTo>
                    <a:lnTo>
                      <a:pt x="288069" y="2220140"/>
                    </a:lnTo>
                    <a:lnTo>
                      <a:pt x="288069" y="1320140"/>
                    </a:lnTo>
                    <a:lnTo>
                      <a:pt x="1608208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76" name="Freeform 575"/>
              <p:cNvSpPr/>
              <p:nvPr/>
            </p:nvSpPr>
            <p:spPr>
              <a:xfrm>
                <a:off x="34945200" y="688770"/>
                <a:ext cx="1792508" cy="2720431"/>
              </a:xfrm>
              <a:custGeom>
                <a:avLst/>
                <a:gdLst/>
                <a:ahLst/>
                <a:cxnLst/>
                <a:rect l="0" t="0" r="0" b="0"/>
                <a:pathLst>
                  <a:path w="1792508" h="2720431">
                    <a:moveTo>
                      <a:pt x="0" y="2720430"/>
                    </a:moveTo>
                    <a:lnTo>
                      <a:pt x="462387" y="2230118"/>
                    </a:lnTo>
                    <a:lnTo>
                      <a:pt x="462387" y="1330118"/>
                    </a:lnTo>
                    <a:lnTo>
                      <a:pt x="179250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77" name="Freeform 576"/>
              <p:cNvSpPr/>
              <p:nvPr/>
            </p:nvSpPr>
            <p:spPr>
              <a:xfrm>
                <a:off x="39275999" y="743958"/>
                <a:ext cx="1563000" cy="2737242"/>
              </a:xfrm>
              <a:custGeom>
                <a:avLst/>
                <a:gdLst/>
                <a:ahLst/>
                <a:cxnLst/>
                <a:rect l="0" t="0" r="0" b="0"/>
                <a:pathLst>
                  <a:path w="1563000" h="2737242">
                    <a:moveTo>
                      <a:pt x="0" y="2737241"/>
                    </a:moveTo>
                    <a:lnTo>
                      <a:pt x="288066" y="2174930"/>
                    </a:lnTo>
                    <a:lnTo>
                      <a:pt x="288066" y="1274930"/>
                    </a:lnTo>
                    <a:lnTo>
                      <a:pt x="1562999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78" name="Freeform 577"/>
              <p:cNvSpPr/>
              <p:nvPr/>
            </p:nvSpPr>
            <p:spPr>
              <a:xfrm>
                <a:off x="33083999" y="777560"/>
                <a:ext cx="1355078" cy="2379640"/>
              </a:xfrm>
              <a:custGeom>
                <a:avLst/>
                <a:gdLst/>
                <a:ahLst/>
                <a:cxnLst/>
                <a:rect l="0" t="0" r="0" b="0"/>
                <a:pathLst>
                  <a:path w="1355078" h="2379640">
                    <a:moveTo>
                      <a:pt x="0" y="2379639"/>
                    </a:moveTo>
                    <a:lnTo>
                      <a:pt x="113748" y="2141328"/>
                    </a:lnTo>
                    <a:lnTo>
                      <a:pt x="113748" y="1241328"/>
                    </a:lnTo>
                    <a:lnTo>
                      <a:pt x="135507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79" name="Freeform 578"/>
              <p:cNvSpPr/>
              <p:nvPr/>
            </p:nvSpPr>
            <p:spPr>
              <a:xfrm>
                <a:off x="35856000" y="786520"/>
                <a:ext cx="1520438" cy="2370680"/>
              </a:xfrm>
              <a:custGeom>
                <a:avLst/>
                <a:gdLst/>
                <a:ahLst/>
                <a:cxnLst/>
                <a:rect l="0" t="0" r="0" b="0"/>
                <a:pathLst>
                  <a:path w="1520438" h="2370680">
                    <a:moveTo>
                      <a:pt x="0" y="2370679"/>
                    </a:moveTo>
                    <a:lnTo>
                      <a:pt x="288066" y="2132368"/>
                    </a:lnTo>
                    <a:lnTo>
                      <a:pt x="288066" y="1232368"/>
                    </a:lnTo>
                    <a:lnTo>
                      <a:pt x="152043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0" name="Freeform 579"/>
              <p:cNvSpPr/>
              <p:nvPr/>
            </p:nvSpPr>
            <p:spPr>
              <a:xfrm>
                <a:off x="8859600" y="823176"/>
                <a:ext cx="1483780" cy="2226024"/>
              </a:xfrm>
              <a:custGeom>
                <a:avLst/>
                <a:gdLst/>
                <a:ahLst/>
                <a:cxnLst/>
                <a:rect l="0" t="0" r="0" b="0"/>
                <a:pathLst>
                  <a:path w="1483780" h="2226024">
                    <a:moveTo>
                      <a:pt x="0" y="2226023"/>
                    </a:moveTo>
                    <a:lnTo>
                      <a:pt x="288067" y="2095712"/>
                    </a:lnTo>
                    <a:lnTo>
                      <a:pt x="288067" y="1195712"/>
                    </a:lnTo>
                    <a:lnTo>
                      <a:pt x="1483779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1" name="Freeform 580"/>
              <p:cNvSpPr/>
              <p:nvPr/>
            </p:nvSpPr>
            <p:spPr>
              <a:xfrm>
                <a:off x="17010000" y="824602"/>
                <a:ext cx="1482355" cy="2584599"/>
              </a:xfrm>
              <a:custGeom>
                <a:avLst/>
                <a:gdLst/>
                <a:ahLst/>
                <a:cxnLst/>
                <a:rect l="0" t="0" r="0" b="0"/>
                <a:pathLst>
                  <a:path w="1482355" h="2584599">
                    <a:moveTo>
                      <a:pt x="0" y="2584598"/>
                    </a:moveTo>
                    <a:lnTo>
                      <a:pt x="288068" y="2094286"/>
                    </a:lnTo>
                    <a:lnTo>
                      <a:pt x="288068" y="1194286"/>
                    </a:lnTo>
                    <a:lnTo>
                      <a:pt x="1482354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2" name="Freeform 581"/>
              <p:cNvSpPr/>
              <p:nvPr/>
            </p:nvSpPr>
            <p:spPr>
              <a:xfrm>
                <a:off x="27975597" y="827860"/>
                <a:ext cx="1304777" cy="2833340"/>
              </a:xfrm>
              <a:custGeom>
                <a:avLst/>
                <a:gdLst/>
                <a:ahLst/>
                <a:cxnLst/>
                <a:rect l="0" t="0" r="0" b="0"/>
                <a:pathLst>
                  <a:path w="1304777" h="2833340">
                    <a:moveTo>
                      <a:pt x="0" y="2833339"/>
                    </a:moveTo>
                    <a:lnTo>
                      <a:pt x="113748" y="2091028"/>
                    </a:lnTo>
                    <a:lnTo>
                      <a:pt x="113748" y="1191028"/>
                    </a:lnTo>
                    <a:lnTo>
                      <a:pt x="1304776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3" name="Freeform 582"/>
              <p:cNvSpPr/>
              <p:nvPr/>
            </p:nvSpPr>
            <p:spPr>
              <a:xfrm>
                <a:off x="28537200" y="813401"/>
                <a:ext cx="1319232" cy="2811800"/>
              </a:xfrm>
              <a:custGeom>
                <a:avLst/>
                <a:gdLst/>
                <a:ahLst/>
                <a:cxnLst/>
                <a:rect l="0" t="0" r="0" b="0"/>
                <a:pathLst>
                  <a:path w="1319232" h="2811800">
                    <a:moveTo>
                      <a:pt x="0" y="2811799"/>
                    </a:moveTo>
                    <a:lnTo>
                      <a:pt x="113745" y="2105487"/>
                    </a:lnTo>
                    <a:lnTo>
                      <a:pt x="113745" y="1205487"/>
                    </a:lnTo>
                    <a:lnTo>
                      <a:pt x="1319231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4" name="Freeform 583"/>
              <p:cNvSpPr/>
              <p:nvPr/>
            </p:nvSpPr>
            <p:spPr>
              <a:xfrm>
                <a:off x="31265998" y="810550"/>
                <a:ext cx="1496409" cy="2562650"/>
              </a:xfrm>
              <a:custGeom>
                <a:avLst/>
                <a:gdLst/>
                <a:ahLst/>
                <a:cxnLst/>
                <a:rect l="0" t="0" r="0" b="0"/>
                <a:pathLst>
                  <a:path w="1496409" h="2562650">
                    <a:moveTo>
                      <a:pt x="0" y="2562649"/>
                    </a:moveTo>
                    <a:lnTo>
                      <a:pt x="288069" y="2108338"/>
                    </a:lnTo>
                    <a:lnTo>
                      <a:pt x="288069" y="1208338"/>
                    </a:lnTo>
                    <a:lnTo>
                      <a:pt x="1496408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5" name="Freeform 584"/>
              <p:cNvSpPr/>
              <p:nvPr/>
            </p:nvSpPr>
            <p:spPr>
              <a:xfrm>
                <a:off x="36593998" y="799961"/>
                <a:ext cx="1332674" cy="2393239"/>
              </a:xfrm>
              <a:custGeom>
                <a:avLst/>
                <a:gdLst/>
                <a:ahLst/>
                <a:cxnLst/>
                <a:rect l="0" t="0" r="0" b="0"/>
                <a:pathLst>
                  <a:path w="1332674" h="2393239">
                    <a:moveTo>
                      <a:pt x="0" y="2393238"/>
                    </a:moveTo>
                    <a:lnTo>
                      <a:pt x="113748" y="2118927"/>
                    </a:lnTo>
                    <a:lnTo>
                      <a:pt x="113748" y="1218927"/>
                    </a:lnTo>
                    <a:lnTo>
                      <a:pt x="1332673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6" name="Freeform 585"/>
              <p:cNvSpPr/>
              <p:nvPr/>
            </p:nvSpPr>
            <p:spPr>
              <a:xfrm>
                <a:off x="10418399" y="853927"/>
                <a:ext cx="1453030" cy="2195273"/>
              </a:xfrm>
              <a:custGeom>
                <a:avLst/>
                <a:gdLst/>
                <a:ahLst/>
                <a:cxnLst/>
                <a:rect l="0" t="0" r="0" b="0"/>
                <a:pathLst>
                  <a:path w="1453030" h="2195273">
                    <a:moveTo>
                      <a:pt x="0" y="2195272"/>
                    </a:moveTo>
                    <a:lnTo>
                      <a:pt x="288069" y="2064961"/>
                    </a:lnTo>
                    <a:lnTo>
                      <a:pt x="288069" y="1164961"/>
                    </a:lnTo>
                    <a:lnTo>
                      <a:pt x="1453029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7" name="Freeform 586"/>
              <p:cNvSpPr/>
              <p:nvPr/>
            </p:nvSpPr>
            <p:spPr>
              <a:xfrm>
                <a:off x="14014798" y="897711"/>
                <a:ext cx="1890261" cy="2511490"/>
              </a:xfrm>
              <a:custGeom>
                <a:avLst/>
                <a:gdLst/>
                <a:ahLst/>
                <a:cxnLst/>
                <a:rect l="0" t="0" r="0" b="0"/>
                <a:pathLst>
                  <a:path w="1890261" h="2511490">
                    <a:moveTo>
                      <a:pt x="0" y="2511489"/>
                    </a:moveTo>
                    <a:lnTo>
                      <a:pt x="769082" y="2021177"/>
                    </a:lnTo>
                    <a:lnTo>
                      <a:pt x="769082" y="1121177"/>
                    </a:lnTo>
                    <a:lnTo>
                      <a:pt x="189026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8" name="Freeform 587"/>
              <p:cNvSpPr/>
              <p:nvPr/>
            </p:nvSpPr>
            <p:spPr>
              <a:xfrm>
                <a:off x="22381199" y="875514"/>
                <a:ext cx="1257121" cy="2533687"/>
              </a:xfrm>
              <a:custGeom>
                <a:avLst/>
                <a:gdLst/>
                <a:ahLst/>
                <a:cxnLst/>
                <a:rect l="0" t="0" r="0" b="0"/>
                <a:pathLst>
                  <a:path w="1257121" h="2533687">
                    <a:moveTo>
                      <a:pt x="0" y="2533686"/>
                    </a:moveTo>
                    <a:lnTo>
                      <a:pt x="113747" y="2043374"/>
                    </a:lnTo>
                    <a:lnTo>
                      <a:pt x="113747" y="1143374"/>
                    </a:lnTo>
                    <a:lnTo>
                      <a:pt x="125712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9" name="Freeform 588"/>
              <p:cNvSpPr/>
              <p:nvPr/>
            </p:nvSpPr>
            <p:spPr>
              <a:xfrm>
                <a:off x="24858000" y="867368"/>
                <a:ext cx="1439589" cy="2181832"/>
              </a:xfrm>
              <a:custGeom>
                <a:avLst/>
                <a:gdLst/>
                <a:ahLst/>
                <a:cxnLst/>
                <a:rect l="0" t="0" r="0" b="0"/>
                <a:pathLst>
                  <a:path w="1439589" h="2181832">
                    <a:moveTo>
                      <a:pt x="0" y="2181831"/>
                    </a:moveTo>
                    <a:lnTo>
                      <a:pt x="288068" y="2051520"/>
                    </a:lnTo>
                    <a:lnTo>
                      <a:pt x="288068" y="1151520"/>
                    </a:lnTo>
                    <a:lnTo>
                      <a:pt x="1439588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0" name="Freeform 589"/>
              <p:cNvSpPr/>
              <p:nvPr/>
            </p:nvSpPr>
            <p:spPr>
              <a:xfrm>
                <a:off x="40014001" y="887732"/>
                <a:ext cx="1244901" cy="2305468"/>
              </a:xfrm>
              <a:custGeom>
                <a:avLst/>
                <a:gdLst/>
                <a:ahLst/>
                <a:cxnLst/>
                <a:rect l="0" t="0" r="0" b="0"/>
                <a:pathLst>
                  <a:path w="1244901" h="2305468">
                    <a:moveTo>
                      <a:pt x="0" y="2305467"/>
                    </a:moveTo>
                    <a:lnTo>
                      <a:pt x="113748" y="2031156"/>
                    </a:lnTo>
                    <a:lnTo>
                      <a:pt x="113748" y="1131156"/>
                    </a:lnTo>
                    <a:lnTo>
                      <a:pt x="124490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1" name="Freeform 590"/>
              <p:cNvSpPr/>
              <p:nvPr/>
            </p:nvSpPr>
            <p:spPr>
              <a:xfrm>
                <a:off x="3225600" y="918687"/>
                <a:ext cx="1213948" cy="2526513"/>
              </a:xfrm>
              <a:custGeom>
                <a:avLst/>
                <a:gdLst/>
                <a:ahLst/>
                <a:cxnLst/>
                <a:rect l="0" t="0" r="0" b="0"/>
                <a:pathLst>
                  <a:path w="1213948" h="2526513">
                    <a:moveTo>
                      <a:pt x="0" y="2526512"/>
                    </a:moveTo>
                    <a:lnTo>
                      <a:pt x="113746" y="2000201"/>
                    </a:lnTo>
                    <a:lnTo>
                      <a:pt x="113746" y="1100201"/>
                    </a:lnTo>
                    <a:lnTo>
                      <a:pt x="121394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2" name="Freeform 591"/>
              <p:cNvSpPr/>
              <p:nvPr/>
            </p:nvSpPr>
            <p:spPr>
              <a:xfrm>
                <a:off x="34383600" y="922963"/>
                <a:ext cx="1209670" cy="2198237"/>
              </a:xfrm>
              <a:custGeom>
                <a:avLst/>
                <a:gdLst/>
                <a:ahLst/>
                <a:cxnLst/>
                <a:rect l="0" t="0" r="0" b="0"/>
                <a:pathLst>
                  <a:path w="1209670" h="2198237">
                    <a:moveTo>
                      <a:pt x="0" y="2198236"/>
                    </a:moveTo>
                    <a:lnTo>
                      <a:pt x="113745" y="1995925"/>
                    </a:lnTo>
                    <a:lnTo>
                      <a:pt x="113745" y="1095925"/>
                    </a:lnTo>
                    <a:lnTo>
                      <a:pt x="1209669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3" name="Freeform 592"/>
              <p:cNvSpPr/>
              <p:nvPr/>
            </p:nvSpPr>
            <p:spPr>
              <a:xfrm>
                <a:off x="15793200" y="937422"/>
                <a:ext cx="1195212" cy="2435778"/>
              </a:xfrm>
              <a:custGeom>
                <a:avLst/>
                <a:gdLst/>
                <a:ahLst/>
                <a:cxnLst/>
                <a:rect l="0" t="0" r="0" b="0"/>
                <a:pathLst>
                  <a:path w="1195212" h="2435778">
                    <a:moveTo>
                      <a:pt x="0" y="2435777"/>
                    </a:moveTo>
                    <a:lnTo>
                      <a:pt x="113746" y="1981466"/>
                    </a:lnTo>
                    <a:lnTo>
                      <a:pt x="113746" y="1081466"/>
                    </a:lnTo>
                    <a:lnTo>
                      <a:pt x="1195211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4" name="Freeform 593"/>
              <p:cNvSpPr/>
              <p:nvPr/>
            </p:nvSpPr>
            <p:spPr>
              <a:xfrm>
                <a:off x="29098800" y="1000960"/>
                <a:ext cx="1612687" cy="2660240"/>
              </a:xfrm>
              <a:custGeom>
                <a:avLst/>
                <a:gdLst/>
                <a:ahLst/>
                <a:cxnLst/>
                <a:rect l="0" t="0" r="0" b="0"/>
                <a:pathLst>
                  <a:path w="1612687" h="2660240">
                    <a:moveTo>
                      <a:pt x="0" y="2660239"/>
                    </a:moveTo>
                    <a:lnTo>
                      <a:pt x="594761" y="1917928"/>
                    </a:lnTo>
                    <a:lnTo>
                      <a:pt x="594761" y="1017928"/>
                    </a:lnTo>
                    <a:lnTo>
                      <a:pt x="1612686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5" name="Freeform 594"/>
              <p:cNvSpPr/>
              <p:nvPr/>
            </p:nvSpPr>
            <p:spPr>
              <a:xfrm>
                <a:off x="22942799" y="1019085"/>
                <a:ext cx="1113552" cy="2174115"/>
              </a:xfrm>
              <a:custGeom>
                <a:avLst/>
                <a:gdLst/>
                <a:ahLst/>
                <a:cxnLst/>
                <a:rect l="0" t="0" r="0" b="0"/>
                <a:pathLst>
                  <a:path w="1113552" h="2174115">
                    <a:moveTo>
                      <a:pt x="0" y="2174114"/>
                    </a:moveTo>
                    <a:lnTo>
                      <a:pt x="267092" y="1899803"/>
                    </a:lnTo>
                    <a:lnTo>
                      <a:pt x="267092" y="846457"/>
                    </a:lnTo>
                    <a:lnTo>
                      <a:pt x="1113551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6" name="Freeform 595"/>
              <p:cNvSpPr/>
              <p:nvPr/>
            </p:nvSpPr>
            <p:spPr>
              <a:xfrm>
                <a:off x="23814000" y="1033951"/>
                <a:ext cx="1579699" cy="2447249"/>
              </a:xfrm>
              <a:custGeom>
                <a:avLst/>
                <a:gdLst/>
                <a:ahLst/>
                <a:cxnLst/>
                <a:rect l="0" t="0" r="0" b="0"/>
                <a:pathLst>
                  <a:path w="1579699" h="2447249">
                    <a:moveTo>
                      <a:pt x="0" y="2447248"/>
                    </a:moveTo>
                    <a:lnTo>
                      <a:pt x="594759" y="1884937"/>
                    </a:lnTo>
                    <a:lnTo>
                      <a:pt x="594759" y="984937"/>
                    </a:lnTo>
                    <a:lnTo>
                      <a:pt x="1579698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7" name="Freeform 596"/>
              <p:cNvSpPr/>
              <p:nvPr/>
            </p:nvSpPr>
            <p:spPr>
              <a:xfrm>
                <a:off x="2663999" y="1046577"/>
                <a:ext cx="1086059" cy="2218623"/>
              </a:xfrm>
              <a:custGeom>
                <a:avLst/>
                <a:gdLst/>
                <a:ahLst/>
                <a:cxnLst/>
                <a:rect l="0" t="0" r="0" b="0"/>
                <a:pathLst>
                  <a:path w="1086059" h="2218623">
                    <a:moveTo>
                      <a:pt x="0" y="2218622"/>
                    </a:moveTo>
                    <a:lnTo>
                      <a:pt x="113747" y="1872311"/>
                    </a:lnTo>
                    <a:lnTo>
                      <a:pt x="113747" y="972311"/>
                    </a:lnTo>
                    <a:lnTo>
                      <a:pt x="1086058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8" name="Freeform 597"/>
              <p:cNvSpPr/>
              <p:nvPr/>
            </p:nvSpPr>
            <p:spPr>
              <a:xfrm>
                <a:off x="6605999" y="1046577"/>
                <a:ext cx="1086059" cy="2182623"/>
              </a:xfrm>
              <a:custGeom>
                <a:avLst/>
                <a:gdLst/>
                <a:ahLst/>
                <a:cxnLst/>
                <a:rect l="0" t="0" r="0" b="0"/>
                <a:pathLst>
                  <a:path w="1086059" h="2182623">
                    <a:moveTo>
                      <a:pt x="0" y="2182622"/>
                    </a:moveTo>
                    <a:lnTo>
                      <a:pt x="113746" y="1872311"/>
                    </a:lnTo>
                    <a:lnTo>
                      <a:pt x="113746" y="972311"/>
                    </a:lnTo>
                    <a:lnTo>
                      <a:pt x="1086058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9" name="Freeform 598"/>
              <p:cNvSpPr/>
              <p:nvPr/>
            </p:nvSpPr>
            <p:spPr>
              <a:xfrm>
                <a:off x="15231600" y="1096063"/>
                <a:ext cx="1036572" cy="2277137"/>
              </a:xfrm>
              <a:custGeom>
                <a:avLst/>
                <a:gdLst/>
                <a:ahLst/>
                <a:cxnLst/>
                <a:rect l="0" t="0" r="0" b="0"/>
                <a:pathLst>
                  <a:path w="1036572" h="2277137">
                    <a:moveTo>
                      <a:pt x="0" y="2277136"/>
                    </a:moveTo>
                    <a:lnTo>
                      <a:pt x="113745" y="1822825"/>
                    </a:lnTo>
                    <a:lnTo>
                      <a:pt x="113745" y="922825"/>
                    </a:lnTo>
                    <a:lnTo>
                      <a:pt x="1036571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0" name="Freeform 599"/>
              <p:cNvSpPr/>
              <p:nvPr/>
            </p:nvSpPr>
            <p:spPr>
              <a:xfrm>
                <a:off x="3880799" y="1142495"/>
                <a:ext cx="990141" cy="2086705"/>
              </a:xfrm>
              <a:custGeom>
                <a:avLst/>
                <a:gdLst/>
                <a:ahLst/>
                <a:cxnLst/>
                <a:rect l="0" t="0" r="0" b="0"/>
                <a:pathLst>
                  <a:path w="990141" h="2086705">
                    <a:moveTo>
                      <a:pt x="0" y="2086704"/>
                    </a:moveTo>
                    <a:lnTo>
                      <a:pt x="113747" y="1776393"/>
                    </a:lnTo>
                    <a:lnTo>
                      <a:pt x="113747" y="876393"/>
                    </a:lnTo>
                    <a:lnTo>
                      <a:pt x="99014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1" name="Freeform 600"/>
              <p:cNvSpPr/>
              <p:nvPr/>
            </p:nvSpPr>
            <p:spPr>
              <a:xfrm>
                <a:off x="11156399" y="1142495"/>
                <a:ext cx="990141" cy="1906705"/>
              </a:xfrm>
              <a:custGeom>
                <a:avLst/>
                <a:gdLst/>
                <a:ahLst/>
                <a:cxnLst/>
                <a:rect l="0" t="0" r="0" b="0"/>
                <a:pathLst>
                  <a:path w="990141" h="1906705">
                    <a:moveTo>
                      <a:pt x="0" y="1906704"/>
                    </a:moveTo>
                    <a:lnTo>
                      <a:pt x="113746" y="1776393"/>
                    </a:lnTo>
                    <a:lnTo>
                      <a:pt x="113746" y="876393"/>
                    </a:lnTo>
                    <a:lnTo>
                      <a:pt x="99014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2" name="Freeform 601"/>
              <p:cNvSpPr/>
              <p:nvPr/>
            </p:nvSpPr>
            <p:spPr>
              <a:xfrm>
                <a:off x="22942799" y="1119890"/>
                <a:ext cx="1319437" cy="2361310"/>
              </a:xfrm>
              <a:custGeom>
                <a:avLst/>
                <a:gdLst/>
                <a:ahLst/>
                <a:cxnLst/>
                <a:rect l="0" t="0" r="0" b="0"/>
                <a:pathLst>
                  <a:path w="1319437" h="2361310">
                    <a:moveTo>
                      <a:pt x="0" y="2361309"/>
                    </a:moveTo>
                    <a:lnTo>
                      <a:pt x="420438" y="1798998"/>
                    </a:lnTo>
                    <a:lnTo>
                      <a:pt x="420438" y="898998"/>
                    </a:lnTo>
                    <a:lnTo>
                      <a:pt x="1319436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3" name="Freeform 602"/>
              <p:cNvSpPr/>
              <p:nvPr/>
            </p:nvSpPr>
            <p:spPr>
              <a:xfrm>
                <a:off x="30142798" y="1148197"/>
                <a:ext cx="984441" cy="2261004"/>
              </a:xfrm>
              <a:custGeom>
                <a:avLst/>
                <a:gdLst/>
                <a:ahLst/>
                <a:cxnLst/>
                <a:rect l="0" t="0" r="0" b="0"/>
                <a:pathLst>
                  <a:path w="984441" h="2261004">
                    <a:moveTo>
                      <a:pt x="0" y="2261003"/>
                    </a:moveTo>
                    <a:lnTo>
                      <a:pt x="113745" y="1770691"/>
                    </a:lnTo>
                    <a:lnTo>
                      <a:pt x="113745" y="870691"/>
                    </a:lnTo>
                    <a:lnTo>
                      <a:pt x="98444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4" name="Freeform 603"/>
              <p:cNvSpPr/>
              <p:nvPr/>
            </p:nvSpPr>
            <p:spPr>
              <a:xfrm>
                <a:off x="38714399" y="1123555"/>
                <a:ext cx="1009078" cy="2537645"/>
              </a:xfrm>
              <a:custGeom>
                <a:avLst/>
                <a:gdLst/>
                <a:ahLst/>
                <a:cxnLst/>
                <a:rect l="0" t="0" r="0" b="0"/>
                <a:pathLst>
                  <a:path w="1009078" h="2537645">
                    <a:moveTo>
                      <a:pt x="0" y="2537644"/>
                    </a:moveTo>
                    <a:lnTo>
                      <a:pt x="113745" y="1795333"/>
                    </a:lnTo>
                    <a:lnTo>
                      <a:pt x="113745" y="895333"/>
                    </a:lnTo>
                    <a:lnTo>
                      <a:pt x="100907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5" name="Freeform 604"/>
              <p:cNvSpPr/>
              <p:nvPr/>
            </p:nvSpPr>
            <p:spPr>
              <a:xfrm>
                <a:off x="6044399" y="1300321"/>
                <a:ext cx="832315" cy="1928879"/>
              </a:xfrm>
              <a:custGeom>
                <a:avLst/>
                <a:gdLst/>
                <a:ahLst/>
                <a:cxnLst/>
                <a:rect l="0" t="0" r="0" b="0"/>
                <a:pathLst>
                  <a:path w="832315" h="1928879">
                    <a:moveTo>
                      <a:pt x="0" y="1928878"/>
                    </a:moveTo>
                    <a:lnTo>
                      <a:pt x="113747" y="1618567"/>
                    </a:lnTo>
                    <a:lnTo>
                      <a:pt x="113747" y="718567"/>
                    </a:lnTo>
                    <a:lnTo>
                      <a:pt x="832314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6" name="Freeform 605"/>
              <p:cNvSpPr/>
              <p:nvPr/>
            </p:nvSpPr>
            <p:spPr>
              <a:xfrm>
                <a:off x="377999" y="4013999"/>
                <a:ext cx="1334804" cy="2913751"/>
              </a:xfrm>
              <a:custGeom>
                <a:avLst/>
                <a:gdLst/>
                <a:ahLst/>
                <a:cxnLst/>
                <a:rect l="0" t="0" r="0" b="0"/>
                <a:pathLst>
                  <a:path w="1334804" h="2913751">
                    <a:moveTo>
                      <a:pt x="39600" y="0"/>
                    </a:moveTo>
                    <a:lnTo>
                      <a:pt x="0" y="525601"/>
                    </a:lnTo>
                    <a:lnTo>
                      <a:pt x="0" y="1578946"/>
                    </a:lnTo>
                    <a:lnTo>
                      <a:pt x="1334803" y="291375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7" name="Freeform 606"/>
              <p:cNvSpPr/>
              <p:nvPr/>
            </p:nvSpPr>
            <p:spPr>
              <a:xfrm>
                <a:off x="939600" y="4013999"/>
                <a:ext cx="1260879" cy="2839826"/>
              </a:xfrm>
              <a:custGeom>
                <a:avLst/>
                <a:gdLst/>
                <a:ahLst/>
                <a:cxnLst/>
                <a:rect l="0" t="0" r="0" b="0"/>
                <a:pathLst>
                  <a:path w="1260879" h="2839826">
                    <a:moveTo>
                      <a:pt x="39600" y="0"/>
                    </a:moveTo>
                    <a:lnTo>
                      <a:pt x="0" y="525601"/>
                    </a:lnTo>
                    <a:lnTo>
                      <a:pt x="0" y="1578946"/>
                    </a:lnTo>
                    <a:lnTo>
                      <a:pt x="1260878" y="283982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8" name="Freeform 607"/>
              <p:cNvSpPr/>
              <p:nvPr/>
            </p:nvSpPr>
            <p:spPr>
              <a:xfrm>
                <a:off x="1501200" y="4158000"/>
                <a:ext cx="966610" cy="2401556"/>
              </a:xfrm>
              <a:custGeom>
                <a:avLst/>
                <a:gdLst/>
                <a:ahLst/>
                <a:cxnLst/>
                <a:rect l="0" t="0" r="0" b="0"/>
                <a:pathLst>
                  <a:path w="966610" h="2401556">
                    <a:moveTo>
                      <a:pt x="39599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966609" y="240155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9" name="Freeform 608"/>
              <p:cNvSpPr/>
              <p:nvPr/>
            </p:nvSpPr>
            <p:spPr>
              <a:xfrm>
                <a:off x="2062800" y="4013999"/>
                <a:ext cx="1432553" cy="3011501"/>
              </a:xfrm>
              <a:custGeom>
                <a:avLst/>
                <a:gdLst/>
                <a:ahLst/>
                <a:cxnLst/>
                <a:rect l="0" t="0" r="0" b="0"/>
                <a:pathLst>
                  <a:path w="1432553" h="3011501">
                    <a:moveTo>
                      <a:pt x="39599" y="0"/>
                    </a:moveTo>
                    <a:lnTo>
                      <a:pt x="0" y="525601"/>
                    </a:lnTo>
                    <a:lnTo>
                      <a:pt x="0" y="1578946"/>
                    </a:lnTo>
                    <a:lnTo>
                      <a:pt x="1432552" y="301150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0" name="Freeform 609"/>
              <p:cNvSpPr/>
              <p:nvPr/>
            </p:nvSpPr>
            <p:spPr>
              <a:xfrm>
                <a:off x="2663999" y="3942000"/>
                <a:ext cx="1612690" cy="2996542"/>
              </a:xfrm>
              <a:custGeom>
                <a:avLst/>
                <a:gdLst/>
                <a:ahLst/>
                <a:cxnLst/>
                <a:rect l="0" t="0" r="0" b="0"/>
                <a:pathLst>
                  <a:path w="1612690" h="2996542">
                    <a:moveTo>
                      <a:pt x="0" y="0"/>
                    </a:moveTo>
                    <a:lnTo>
                      <a:pt x="354253" y="597600"/>
                    </a:lnTo>
                    <a:lnTo>
                      <a:pt x="354253" y="1738106"/>
                    </a:lnTo>
                    <a:lnTo>
                      <a:pt x="1612689" y="299654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1" name="Freeform 610"/>
              <p:cNvSpPr/>
              <p:nvPr/>
            </p:nvSpPr>
            <p:spPr>
              <a:xfrm>
                <a:off x="2663999" y="4158000"/>
                <a:ext cx="1622261" cy="3096806"/>
              </a:xfrm>
              <a:custGeom>
                <a:avLst/>
                <a:gdLst/>
                <a:ahLst/>
                <a:cxnLst/>
                <a:rect l="0" t="0" r="0" b="0"/>
                <a:pathLst>
                  <a:path w="1622261" h="3096806">
                    <a:moveTo>
                      <a:pt x="0" y="0"/>
                    </a:moveTo>
                    <a:lnTo>
                      <a:pt x="200907" y="381600"/>
                    </a:lnTo>
                    <a:lnTo>
                      <a:pt x="200907" y="1675452"/>
                    </a:lnTo>
                    <a:lnTo>
                      <a:pt x="1622260" y="309680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2" name="Freeform 611"/>
              <p:cNvSpPr/>
              <p:nvPr/>
            </p:nvSpPr>
            <p:spPr>
              <a:xfrm>
                <a:off x="3581999" y="3942000"/>
                <a:ext cx="1496907" cy="3147852"/>
              </a:xfrm>
              <a:custGeom>
                <a:avLst/>
                <a:gdLst/>
                <a:ahLst/>
                <a:cxnLst/>
                <a:rect l="0" t="0" r="0" b="0"/>
                <a:pathLst>
                  <a:path w="1496907" h="3147852">
                    <a:moveTo>
                      <a:pt x="39600" y="0"/>
                    </a:moveTo>
                    <a:lnTo>
                      <a:pt x="0" y="597600"/>
                    </a:lnTo>
                    <a:lnTo>
                      <a:pt x="0" y="1650945"/>
                    </a:lnTo>
                    <a:lnTo>
                      <a:pt x="1496906" y="314785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3" name="Freeform 612"/>
              <p:cNvSpPr/>
              <p:nvPr/>
            </p:nvSpPr>
            <p:spPr>
              <a:xfrm>
                <a:off x="4183199" y="4013999"/>
                <a:ext cx="1430833" cy="3049379"/>
              </a:xfrm>
              <a:custGeom>
                <a:avLst/>
                <a:gdLst/>
                <a:ahLst/>
                <a:cxnLst/>
                <a:rect l="0" t="0" r="0" b="0"/>
                <a:pathLst>
                  <a:path w="1430833" h="3049379">
                    <a:moveTo>
                      <a:pt x="0" y="0"/>
                    </a:moveTo>
                    <a:lnTo>
                      <a:pt x="47561" y="525601"/>
                    </a:lnTo>
                    <a:lnTo>
                      <a:pt x="47561" y="1666107"/>
                    </a:lnTo>
                    <a:lnTo>
                      <a:pt x="1430832" y="304937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4" name="Freeform 613"/>
              <p:cNvSpPr/>
              <p:nvPr/>
            </p:nvSpPr>
            <p:spPr>
              <a:xfrm>
                <a:off x="4881600" y="3977999"/>
                <a:ext cx="1343356" cy="2958303"/>
              </a:xfrm>
              <a:custGeom>
                <a:avLst/>
                <a:gdLst/>
                <a:ahLst/>
                <a:cxnLst/>
                <a:rect l="0" t="0" r="0" b="0"/>
                <a:pathLst>
                  <a:path w="1343356" h="2958303">
                    <a:moveTo>
                      <a:pt x="39600" y="0"/>
                    </a:moveTo>
                    <a:lnTo>
                      <a:pt x="0" y="561601"/>
                    </a:lnTo>
                    <a:lnTo>
                      <a:pt x="0" y="1614946"/>
                    </a:lnTo>
                    <a:lnTo>
                      <a:pt x="1343355" y="295830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5" name="Freeform 614"/>
              <p:cNvSpPr/>
              <p:nvPr/>
            </p:nvSpPr>
            <p:spPr>
              <a:xfrm>
                <a:off x="5443199" y="3797999"/>
                <a:ext cx="1593029" cy="3387975"/>
              </a:xfrm>
              <a:custGeom>
                <a:avLst/>
                <a:gdLst/>
                <a:ahLst/>
                <a:cxnLst/>
                <a:rect l="0" t="0" r="0" b="0"/>
                <a:pathLst>
                  <a:path w="1593029" h="3387975">
                    <a:moveTo>
                      <a:pt x="39601" y="0"/>
                    </a:moveTo>
                    <a:lnTo>
                      <a:pt x="0" y="741601"/>
                    </a:lnTo>
                    <a:lnTo>
                      <a:pt x="0" y="1794946"/>
                    </a:lnTo>
                    <a:lnTo>
                      <a:pt x="1593028" y="3387974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6" name="Freeform 615"/>
              <p:cNvSpPr/>
              <p:nvPr/>
            </p:nvSpPr>
            <p:spPr>
              <a:xfrm>
                <a:off x="6044399" y="4013999"/>
                <a:ext cx="1549355" cy="3167902"/>
              </a:xfrm>
              <a:custGeom>
                <a:avLst/>
                <a:gdLst/>
                <a:ahLst/>
                <a:cxnLst/>
                <a:rect l="0" t="0" r="0" b="0"/>
                <a:pathLst>
                  <a:path w="1549355" h="3167902">
                    <a:moveTo>
                      <a:pt x="0" y="0"/>
                    </a:moveTo>
                    <a:lnTo>
                      <a:pt x="47561" y="525601"/>
                    </a:lnTo>
                    <a:lnTo>
                      <a:pt x="47561" y="1666107"/>
                    </a:lnTo>
                    <a:lnTo>
                      <a:pt x="1549354" y="316790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7" name="Freeform 616"/>
              <p:cNvSpPr/>
              <p:nvPr/>
            </p:nvSpPr>
            <p:spPr>
              <a:xfrm>
                <a:off x="6825600" y="4193999"/>
                <a:ext cx="1108144" cy="2507092"/>
              </a:xfrm>
              <a:custGeom>
                <a:avLst/>
                <a:gdLst/>
                <a:ahLst/>
                <a:cxnLst/>
                <a:rect l="0" t="0" r="0" b="0"/>
                <a:pathLst>
                  <a:path w="1108144" h="2507092">
                    <a:moveTo>
                      <a:pt x="39599" y="0"/>
                    </a:moveTo>
                    <a:lnTo>
                      <a:pt x="0" y="345601"/>
                    </a:lnTo>
                    <a:lnTo>
                      <a:pt x="0" y="1398946"/>
                    </a:lnTo>
                    <a:lnTo>
                      <a:pt x="1108143" y="250709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8" name="Freeform 617"/>
              <p:cNvSpPr/>
              <p:nvPr/>
            </p:nvSpPr>
            <p:spPr>
              <a:xfrm>
                <a:off x="7387200" y="4193999"/>
                <a:ext cx="1093074" cy="2492021"/>
              </a:xfrm>
              <a:custGeom>
                <a:avLst/>
                <a:gdLst/>
                <a:ahLst/>
                <a:cxnLst/>
                <a:rect l="0" t="0" r="0" b="0"/>
                <a:pathLst>
                  <a:path w="1093074" h="2492021">
                    <a:moveTo>
                      <a:pt x="39600" y="0"/>
                    </a:moveTo>
                    <a:lnTo>
                      <a:pt x="0" y="345601"/>
                    </a:lnTo>
                    <a:lnTo>
                      <a:pt x="0" y="1398946"/>
                    </a:lnTo>
                    <a:lnTo>
                      <a:pt x="1093073" y="249202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9" name="Freeform 618"/>
              <p:cNvSpPr/>
              <p:nvPr/>
            </p:nvSpPr>
            <p:spPr>
              <a:xfrm>
                <a:off x="7988399" y="3689999"/>
                <a:ext cx="1609838" cy="3245692"/>
              </a:xfrm>
              <a:custGeom>
                <a:avLst/>
                <a:gdLst/>
                <a:ahLst/>
                <a:cxnLst/>
                <a:rect l="0" t="0" r="0" b="0"/>
                <a:pathLst>
                  <a:path w="1609838" h="3245692">
                    <a:moveTo>
                      <a:pt x="0" y="0"/>
                    </a:moveTo>
                    <a:lnTo>
                      <a:pt x="267093" y="849601"/>
                    </a:lnTo>
                    <a:lnTo>
                      <a:pt x="267093" y="1902946"/>
                    </a:lnTo>
                    <a:lnTo>
                      <a:pt x="1609837" y="324569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0" name="Freeform 619"/>
              <p:cNvSpPr/>
              <p:nvPr/>
            </p:nvSpPr>
            <p:spPr>
              <a:xfrm>
                <a:off x="7988399" y="3905999"/>
                <a:ext cx="1456493" cy="3183039"/>
              </a:xfrm>
              <a:custGeom>
                <a:avLst/>
                <a:gdLst/>
                <a:ahLst/>
                <a:cxnLst/>
                <a:rect l="0" t="0" r="0" b="0"/>
                <a:pathLst>
                  <a:path w="1456493" h="3183039">
                    <a:moveTo>
                      <a:pt x="0" y="0"/>
                    </a:moveTo>
                    <a:lnTo>
                      <a:pt x="113747" y="633601"/>
                    </a:lnTo>
                    <a:lnTo>
                      <a:pt x="113747" y="1840292"/>
                    </a:lnTo>
                    <a:lnTo>
                      <a:pt x="1456492" y="318303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1" name="Freeform 620"/>
              <p:cNvSpPr/>
              <p:nvPr/>
            </p:nvSpPr>
            <p:spPr>
              <a:xfrm>
                <a:off x="8819999" y="3834000"/>
                <a:ext cx="1329713" cy="3088658"/>
              </a:xfrm>
              <a:custGeom>
                <a:avLst/>
                <a:gdLst/>
                <a:ahLst/>
                <a:cxnLst/>
                <a:rect l="0" t="0" r="0" b="0"/>
                <a:pathLst>
                  <a:path w="1329713" h="3088658">
                    <a:moveTo>
                      <a:pt x="39601" y="0"/>
                    </a:moveTo>
                    <a:lnTo>
                      <a:pt x="0" y="705600"/>
                    </a:lnTo>
                    <a:lnTo>
                      <a:pt x="0" y="1758945"/>
                    </a:lnTo>
                    <a:lnTo>
                      <a:pt x="1329712" y="308865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2" name="Freeform 621"/>
              <p:cNvSpPr/>
              <p:nvPr/>
            </p:nvSpPr>
            <p:spPr>
              <a:xfrm>
                <a:off x="9421200" y="3834000"/>
                <a:ext cx="1528786" cy="3327332"/>
              </a:xfrm>
              <a:custGeom>
                <a:avLst/>
                <a:gdLst/>
                <a:ahLst/>
                <a:cxnLst/>
                <a:rect l="0" t="0" r="0" b="0"/>
                <a:pathLst>
                  <a:path w="1528786" h="3327332">
                    <a:moveTo>
                      <a:pt x="0" y="0"/>
                    </a:moveTo>
                    <a:lnTo>
                      <a:pt x="47561" y="705600"/>
                    </a:lnTo>
                    <a:lnTo>
                      <a:pt x="47561" y="1846106"/>
                    </a:lnTo>
                    <a:lnTo>
                      <a:pt x="1528785" y="332733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3" name="Freeform 622"/>
              <p:cNvSpPr/>
              <p:nvPr/>
            </p:nvSpPr>
            <p:spPr>
              <a:xfrm>
                <a:off x="10159200" y="3761999"/>
                <a:ext cx="1276264" cy="2665797"/>
              </a:xfrm>
              <a:custGeom>
                <a:avLst/>
                <a:gdLst/>
                <a:ahLst/>
                <a:cxnLst/>
                <a:rect l="0" t="0" r="0" b="0"/>
                <a:pathLst>
                  <a:path w="1276264" h="2665797">
                    <a:moveTo>
                      <a:pt x="0" y="0"/>
                    </a:moveTo>
                    <a:lnTo>
                      <a:pt x="441413" y="777601"/>
                    </a:lnTo>
                    <a:lnTo>
                      <a:pt x="441413" y="1830946"/>
                    </a:lnTo>
                    <a:lnTo>
                      <a:pt x="1276263" y="266579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4" name="Freeform 623"/>
              <p:cNvSpPr/>
              <p:nvPr/>
            </p:nvSpPr>
            <p:spPr>
              <a:xfrm>
                <a:off x="10159200" y="4193999"/>
                <a:ext cx="1525731" cy="2964279"/>
              </a:xfrm>
              <a:custGeom>
                <a:avLst/>
                <a:gdLst/>
                <a:ahLst/>
                <a:cxnLst/>
                <a:rect l="0" t="0" r="0" b="0"/>
                <a:pathLst>
                  <a:path w="1525731" h="2964279">
                    <a:moveTo>
                      <a:pt x="0" y="0"/>
                    </a:moveTo>
                    <a:lnTo>
                      <a:pt x="200906" y="345601"/>
                    </a:lnTo>
                    <a:lnTo>
                      <a:pt x="200906" y="1639453"/>
                    </a:lnTo>
                    <a:lnTo>
                      <a:pt x="1525730" y="296427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5" name="Freeform 624"/>
              <p:cNvSpPr/>
              <p:nvPr/>
            </p:nvSpPr>
            <p:spPr>
              <a:xfrm>
                <a:off x="11415600" y="4013999"/>
                <a:ext cx="1284206" cy="2902753"/>
              </a:xfrm>
              <a:custGeom>
                <a:avLst/>
                <a:gdLst/>
                <a:ahLst/>
                <a:cxnLst/>
                <a:rect l="0" t="0" r="0" b="0"/>
                <a:pathLst>
                  <a:path w="1284206" h="2902753">
                    <a:moveTo>
                      <a:pt x="0" y="0"/>
                    </a:moveTo>
                    <a:lnTo>
                      <a:pt x="47560" y="525601"/>
                    </a:lnTo>
                    <a:lnTo>
                      <a:pt x="47560" y="1666107"/>
                    </a:lnTo>
                    <a:lnTo>
                      <a:pt x="1284205" y="290275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6" name="Freeform 625"/>
              <p:cNvSpPr/>
              <p:nvPr/>
            </p:nvSpPr>
            <p:spPr>
              <a:xfrm>
                <a:off x="12114000" y="3797999"/>
                <a:ext cx="1234609" cy="3029556"/>
              </a:xfrm>
              <a:custGeom>
                <a:avLst/>
                <a:gdLst/>
                <a:ahLst/>
                <a:cxnLst/>
                <a:rect l="0" t="0" r="0" b="0"/>
                <a:pathLst>
                  <a:path w="1234609" h="3029556">
                    <a:moveTo>
                      <a:pt x="39600" y="0"/>
                    </a:moveTo>
                    <a:lnTo>
                      <a:pt x="0" y="741601"/>
                    </a:lnTo>
                    <a:lnTo>
                      <a:pt x="0" y="1794946"/>
                    </a:lnTo>
                    <a:lnTo>
                      <a:pt x="1234608" y="302955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7" name="Freeform 626"/>
              <p:cNvSpPr/>
              <p:nvPr/>
            </p:nvSpPr>
            <p:spPr>
              <a:xfrm>
                <a:off x="12715200" y="3869999"/>
                <a:ext cx="1584585" cy="3347132"/>
              </a:xfrm>
              <a:custGeom>
                <a:avLst/>
                <a:gdLst/>
                <a:ahLst/>
                <a:cxnLst/>
                <a:rect l="0" t="0" r="0" b="0"/>
                <a:pathLst>
                  <a:path w="1584585" h="3347132">
                    <a:moveTo>
                      <a:pt x="0" y="0"/>
                    </a:moveTo>
                    <a:lnTo>
                      <a:pt x="47561" y="669601"/>
                    </a:lnTo>
                    <a:lnTo>
                      <a:pt x="47561" y="1810107"/>
                    </a:lnTo>
                    <a:lnTo>
                      <a:pt x="1584584" y="334713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8" name="Freeform 627"/>
              <p:cNvSpPr/>
              <p:nvPr/>
            </p:nvSpPr>
            <p:spPr>
              <a:xfrm>
                <a:off x="13413599" y="3977999"/>
                <a:ext cx="1440904" cy="3055850"/>
              </a:xfrm>
              <a:custGeom>
                <a:avLst/>
                <a:gdLst/>
                <a:ahLst/>
                <a:cxnLst/>
                <a:rect l="0" t="0" r="0" b="0"/>
                <a:pathLst>
                  <a:path w="1440904" h="3055850">
                    <a:moveTo>
                      <a:pt x="39601" y="0"/>
                    </a:moveTo>
                    <a:lnTo>
                      <a:pt x="0" y="561601"/>
                    </a:lnTo>
                    <a:lnTo>
                      <a:pt x="0" y="1614946"/>
                    </a:lnTo>
                    <a:lnTo>
                      <a:pt x="1440903" y="305584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9" name="Freeform 628"/>
              <p:cNvSpPr/>
              <p:nvPr/>
            </p:nvSpPr>
            <p:spPr>
              <a:xfrm>
                <a:off x="13975199" y="4158000"/>
                <a:ext cx="1498739" cy="2933685"/>
              </a:xfrm>
              <a:custGeom>
                <a:avLst/>
                <a:gdLst/>
                <a:ahLst/>
                <a:cxnLst/>
                <a:rect l="0" t="0" r="0" b="0"/>
                <a:pathLst>
                  <a:path w="1498739" h="2933685">
                    <a:moveTo>
                      <a:pt x="39599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1498738" y="2933684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0" name="Freeform 629"/>
              <p:cNvSpPr/>
              <p:nvPr/>
            </p:nvSpPr>
            <p:spPr>
              <a:xfrm>
                <a:off x="14536799" y="3977999"/>
                <a:ext cx="1175553" cy="2790498"/>
              </a:xfrm>
              <a:custGeom>
                <a:avLst/>
                <a:gdLst/>
                <a:ahLst/>
                <a:cxnLst/>
                <a:rect l="0" t="0" r="0" b="0"/>
                <a:pathLst>
                  <a:path w="1175553" h="2790498">
                    <a:moveTo>
                      <a:pt x="39601" y="0"/>
                    </a:moveTo>
                    <a:lnTo>
                      <a:pt x="0" y="561601"/>
                    </a:lnTo>
                    <a:lnTo>
                      <a:pt x="0" y="1614946"/>
                    </a:lnTo>
                    <a:lnTo>
                      <a:pt x="1175552" y="279049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1" name="Freeform 630"/>
              <p:cNvSpPr/>
              <p:nvPr/>
            </p:nvSpPr>
            <p:spPr>
              <a:xfrm>
                <a:off x="15793200" y="4050000"/>
                <a:ext cx="1914290" cy="3190143"/>
              </a:xfrm>
              <a:custGeom>
                <a:avLst/>
                <a:gdLst/>
                <a:ahLst/>
                <a:cxnLst/>
                <a:rect l="0" t="0" r="0" b="0"/>
                <a:pathLst>
                  <a:path w="1914290" h="3190143">
                    <a:moveTo>
                      <a:pt x="0" y="0"/>
                    </a:moveTo>
                    <a:lnTo>
                      <a:pt x="354253" y="489600"/>
                    </a:lnTo>
                    <a:lnTo>
                      <a:pt x="354253" y="1630106"/>
                    </a:lnTo>
                    <a:lnTo>
                      <a:pt x="1914289" y="319014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2" name="Freeform 631"/>
              <p:cNvSpPr/>
              <p:nvPr/>
            </p:nvSpPr>
            <p:spPr>
              <a:xfrm>
                <a:off x="15793200" y="4337999"/>
                <a:ext cx="1720621" cy="3015168"/>
              </a:xfrm>
              <a:custGeom>
                <a:avLst/>
                <a:gdLst/>
                <a:ahLst/>
                <a:cxnLst/>
                <a:rect l="0" t="0" r="0" b="0"/>
                <a:pathLst>
                  <a:path w="1720621" h="3015168">
                    <a:moveTo>
                      <a:pt x="0" y="0"/>
                    </a:moveTo>
                    <a:lnTo>
                      <a:pt x="200905" y="201601"/>
                    </a:lnTo>
                    <a:lnTo>
                      <a:pt x="200905" y="1495453"/>
                    </a:lnTo>
                    <a:lnTo>
                      <a:pt x="1720620" y="301516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3" name="Freeform 632"/>
              <p:cNvSpPr/>
              <p:nvPr/>
            </p:nvSpPr>
            <p:spPr>
              <a:xfrm>
                <a:off x="16711200" y="3977999"/>
                <a:ext cx="764796" cy="2379743"/>
              </a:xfrm>
              <a:custGeom>
                <a:avLst/>
                <a:gdLst/>
                <a:ahLst/>
                <a:cxnLst/>
                <a:rect l="0" t="0" r="0" b="0"/>
                <a:pathLst>
                  <a:path w="764796" h="2379743">
                    <a:moveTo>
                      <a:pt x="39599" y="0"/>
                    </a:moveTo>
                    <a:lnTo>
                      <a:pt x="0" y="561601"/>
                    </a:lnTo>
                    <a:lnTo>
                      <a:pt x="0" y="1614946"/>
                    </a:lnTo>
                    <a:lnTo>
                      <a:pt x="764795" y="237974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4" name="Freeform 633"/>
              <p:cNvSpPr/>
              <p:nvPr/>
            </p:nvSpPr>
            <p:spPr>
              <a:xfrm>
                <a:off x="17272799" y="4158000"/>
                <a:ext cx="1137878" cy="2572823"/>
              </a:xfrm>
              <a:custGeom>
                <a:avLst/>
                <a:gdLst/>
                <a:ahLst/>
                <a:cxnLst/>
                <a:rect l="0" t="0" r="0" b="0"/>
                <a:pathLst>
                  <a:path w="1137878" h="2572823">
                    <a:moveTo>
                      <a:pt x="39600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1137877" y="257282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5" name="Freeform 634"/>
              <p:cNvSpPr/>
              <p:nvPr/>
            </p:nvSpPr>
            <p:spPr>
              <a:xfrm>
                <a:off x="17874000" y="4158000"/>
                <a:ext cx="1605968" cy="3080514"/>
              </a:xfrm>
              <a:custGeom>
                <a:avLst/>
                <a:gdLst/>
                <a:ahLst/>
                <a:cxnLst/>
                <a:rect l="0" t="0" r="0" b="0"/>
                <a:pathLst>
                  <a:path w="1605968" h="3080514">
                    <a:moveTo>
                      <a:pt x="0" y="0"/>
                    </a:moveTo>
                    <a:lnTo>
                      <a:pt x="47560" y="381600"/>
                    </a:lnTo>
                    <a:lnTo>
                      <a:pt x="47560" y="1522106"/>
                    </a:lnTo>
                    <a:lnTo>
                      <a:pt x="1605967" y="3080513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6" name="Freeform 635"/>
              <p:cNvSpPr/>
              <p:nvPr/>
            </p:nvSpPr>
            <p:spPr>
              <a:xfrm>
                <a:off x="18572401" y="4158000"/>
                <a:ext cx="948892" cy="2383838"/>
              </a:xfrm>
              <a:custGeom>
                <a:avLst/>
                <a:gdLst/>
                <a:ahLst/>
                <a:cxnLst/>
                <a:rect l="0" t="0" r="0" b="0"/>
                <a:pathLst>
                  <a:path w="948892" h="2383838">
                    <a:moveTo>
                      <a:pt x="39599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948891" y="238383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7" name="Freeform 636"/>
              <p:cNvSpPr/>
              <p:nvPr/>
            </p:nvSpPr>
            <p:spPr>
              <a:xfrm>
                <a:off x="19173598" y="4158000"/>
                <a:ext cx="1648735" cy="3123280"/>
              </a:xfrm>
              <a:custGeom>
                <a:avLst/>
                <a:gdLst/>
                <a:ahLst/>
                <a:cxnLst/>
                <a:rect l="0" t="0" r="0" b="0"/>
                <a:pathLst>
                  <a:path w="1648735" h="3123280">
                    <a:moveTo>
                      <a:pt x="0" y="0"/>
                    </a:moveTo>
                    <a:lnTo>
                      <a:pt x="134724" y="381600"/>
                    </a:lnTo>
                    <a:lnTo>
                      <a:pt x="134724" y="1609267"/>
                    </a:lnTo>
                    <a:lnTo>
                      <a:pt x="1648734" y="312327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8" name="Freeform 637"/>
              <p:cNvSpPr/>
              <p:nvPr/>
            </p:nvSpPr>
            <p:spPr>
              <a:xfrm>
                <a:off x="20084400" y="4158000"/>
                <a:ext cx="1482151" cy="2956696"/>
              </a:xfrm>
              <a:custGeom>
                <a:avLst/>
                <a:gdLst/>
                <a:ahLst/>
                <a:cxnLst/>
                <a:rect l="0" t="0" r="0" b="0"/>
                <a:pathLst>
                  <a:path w="1482151" h="2956696">
                    <a:moveTo>
                      <a:pt x="0" y="0"/>
                    </a:moveTo>
                    <a:lnTo>
                      <a:pt x="47560" y="381600"/>
                    </a:lnTo>
                    <a:lnTo>
                      <a:pt x="47560" y="1522106"/>
                    </a:lnTo>
                    <a:lnTo>
                      <a:pt x="1482150" y="295669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9" name="Freeform 638"/>
              <p:cNvSpPr/>
              <p:nvPr/>
            </p:nvSpPr>
            <p:spPr>
              <a:xfrm>
                <a:off x="20822400" y="4158000"/>
                <a:ext cx="1568497" cy="3043043"/>
              </a:xfrm>
              <a:custGeom>
                <a:avLst/>
                <a:gdLst/>
                <a:ahLst/>
                <a:cxnLst/>
                <a:rect l="0" t="0" r="0" b="0"/>
                <a:pathLst>
                  <a:path w="1568497" h="3043043">
                    <a:moveTo>
                      <a:pt x="0" y="0"/>
                    </a:moveTo>
                    <a:lnTo>
                      <a:pt x="47560" y="381600"/>
                    </a:lnTo>
                    <a:lnTo>
                      <a:pt x="47560" y="1522106"/>
                    </a:lnTo>
                    <a:lnTo>
                      <a:pt x="1568496" y="304304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0" name="Freeform 639"/>
              <p:cNvSpPr/>
              <p:nvPr/>
            </p:nvSpPr>
            <p:spPr>
              <a:xfrm>
                <a:off x="21520799" y="4158000"/>
                <a:ext cx="1301407" cy="2736351"/>
              </a:xfrm>
              <a:custGeom>
                <a:avLst/>
                <a:gdLst/>
                <a:ahLst/>
                <a:cxnLst/>
                <a:rect l="0" t="0" r="0" b="0"/>
                <a:pathLst>
                  <a:path w="1301407" h="2736351">
                    <a:moveTo>
                      <a:pt x="39601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1301406" y="273635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1" name="Freeform 640"/>
              <p:cNvSpPr/>
              <p:nvPr/>
            </p:nvSpPr>
            <p:spPr>
              <a:xfrm>
                <a:off x="22082400" y="4158000"/>
                <a:ext cx="948892" cy="2383838"/>
              </a:xfrm>
              <a:custGeom>
                <a:avLst/>
                <a:gdLst/>
                <a:ahLst/>
                <a:cxnLst/>
                <a:rect l="0" t="0" r="0" b="0"/>
                <a:pathLst>
                  <a:path w="948892" h="2383838">
                    <a:moveTo>
                      <a:pt x="39600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948891" y="238383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2" name="Freeform 641"/>
              <p:cNvSpPr/>
              <p:nvPr/>
            </p:nvSpPr>
            <p:spPr>
              <a:xfrm>
                <a:off x="22903200" y="4158000"/>
                <a:ext cx="842384" cy="2277331"/>
              </a:xfrm>
              <a:custGeom>
                <a:avLst/>
                <a:gdLst/>
                <a:ahLst/>
                <a:cxnLst/>
                <a:rect l="0" t="0" r="0" b="0"/>
                <a:pathLst>
                  <a:path w="842384" h="2277331">
                    <a:moveTo>
                      <a:pt x="39599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842383" y="227733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3" name="Freeform 642"/>
              <p:cNvSpPr/>
              <p:nvPr/>
            </p:nvSpPr>
            <p:spPr>
              <a:xfrm>
                <a:off x="25077599" y="4158000"/>
                <a:ext cx="948893" cy="2383838"/>
              </a:xfrm>
              <a:custGeom>
                <a:avLst/>
                <a:gdLst/>
                <a:ahLst/>
                <a:cxnLst/>
                <a:rect l="0" t="0" r="0" b="0"/>
                <a:pathLst>
                  <a:path w="948893" h="2383838">
                    <a:moveTo>
                      <a:pt x="39601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948892" y="238383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4" name="Freeform 643"/>
              <p:cNvSpPr/>
              <p:nvPr/>
            </p:nvSpPr>
            <p:spPr>
              <a:xfrm>
                <a:off x="25678800" y="4158000"/>
                <a:ext cx="1555665" cy="3030213"/>
              </a:xfrm>
              <a:custGeom>
                <a:avLst/>
                <a:gdLst/>
                <a:ahLst/>
                <a:cxnLst/>
                <a:rect l="0" t="0" r="0" b="0"/>
                <a:pathLst>
                  <a:path w="1555665" h="3030213">
                    <a:moveTo>
                      <a:pt x="0" y="0"/>
                    </a:moveTo>
                    <a:lnTo>
                      <a:pt x="47561" y="381600"/>
                    </a:lnTo>
                    <a:lnTo>
                      <a:pt x="47561" y="1522106"/>
                    </a:lnTo>
                    <a:lnTo>
                      <a:pt x="1555664" y="303021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5" name="Freeform 644"/>
              <p:cNvSpPr/>
              <p:nvPr/>
            </p:nvSpPr>
            <p:spPr>
              <a:xfrm>
                <a:off x="26377199" y="4158000"/>
                <a:ext cx="1395085" cy="2830029"/>
              </a:xfrm>
              <a:custGeom>
                <a:avLst/>
                <a:gdLst/>
                <a:ahLst/>
                <a:cxnLst/>
                <a:rect l="0" t="0" r="0" b="0"/>
                <a:pathLst>
                  <a:path w="1395085" h="2830029">
                    <a:moveTo>
                      <a:pt x="39600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1395084" y="283002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6" name="Freeform 645"/>
              <p:cNvSpPr/>
              <p:nvPr/>
            </p:nvSpPr>
            <p:spPr>
              <a:xfrm>
                <a:off x="26978399" y="4158000"/>
                <a:ext cx="1535303" cy="3009848"/>
              </a:xfrm>
              <a:custGeom>
                <a:avLst/>
                <a:gdLst/>
                <a:ahLst/>
                <a:cxnLst/>
                <a:rect l="0" t="0" r="0" b="0"/>
                <a:pathLst>
                  <a:path w="1535303" h="3009848">
                    <a:moveTo>
                      <a:pt x="0" y="0"/>
                    </a:moveTo>
                    <a:lnTo>
                      <a:pt x="47560" y="381600"/>
                    </a:lnTo>
                    <a:lnTo>
                      <a:pt x="47560" y="1522106"/>
                    </a:lnTo>
                    <a:lnTo>
                      <a:pt x="1535302" y="300984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7" name="Freeform 646"/>
              <p:cNvSpPr/>
              <p:nvPr/>
            </p:nvSpPr>
            <p:spPr>
              <a:xfrm>
                <a:off x="27676800" y="4158000"/>
                <a:ext cx="929343" cy="2364288"/>
              </a:xfrm>
              <a:custGeom>
                <a:avLst/>
                <a:gdLst/>
                <a:ahLst/>
                <a:cxnLst/>
                <a:rect l="0" t="0" r="0" b="0"/>
                <a:pathLst>
                  <a:path w="929343" h="2364288">
                    <a:moveTo>
                      <a:pt x="39601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929342" y="236428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8" name="Freeform 647"/>
              <p:cNvSpPr/>
              <p:nvPr/>
            </p:nvSpPr>
            <p:spPr>
              <a:xfrm>
                <a:off x="29059199" y="4158000"/>
                <a:ext cx="1519713" cy="2954660"/>
              </a:xfrm>
              <a:custGeom>
                <a:avLst/>
                <a:gdLst/>
                <a:ahLst/>
                <a:cxnLst/>
                <a:rect l="0" t="0" r="0" b="0"/>
                <a:pathLst>
                  <a:path w="1519713" h="2954660">
                    <a:moveTo>
                      <a:pt x="39601" y="0"/>
                    </a:moveTo>
                    <a:lnTo>
                      <a:pt x="0" y="381600"/>
                    </a:lnTo>
                    <a:lnTo>
                      <a:pt x="0" y="1434945"/>
                    </a:lnTo>
                    <a:lnTo>
                      <a:pt x="1519712" y="295465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9" name="Freeform 648"/>
              <p:cNvSpPr/>
              <p:nvPr/>
            </p:nvSpPr>
            <p:spPr>
              <a:xfrm>
                <a:off x="29620799" y="3797999"/>
                <a:ext cx="948895" cy="2743839"/>
              </a:xfrm>
              <a:custGeom>
                <a:avLst/>
                <a:gdLst/>
                <a:ahLst/>
                <a:cxnLst/>
                <a:rect l="0" t="0" r="0" b="0"/>
                <a:pathLst>
                  <a:path w="948895" h="2743839">
                    <a:moveTo>
                      <a:pt x="39601" y="0"/>
                    </a:moveTo>
                    <a:lnTo>
                      <a:pt x="0" y="741601"/>
                    </a:lnTo>
                    <a:lnTo>
                      <a:pt x="0" y="1794946"/>
                    </a:lnTo>
                    <a:lnTo>
                      <a:pt x="948894" y="274383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0" name="Freeform 649"/>
              <p:cNvSpPr/>
              <p:nvPr/>
            </p:nvSpPr>
            <p:spPr>
              <a:xfrm>
                <a:off x="31485600" y="4013999"/>
                <a:ext cx="1430720" cy="3009667"/>
              </a:xfrm>
              <a:custGeom>
                <a:avLst/>
                <a:gdLst/>
                <a:ahLst/>
                <a:cxnLst/>
                <a:rect l="0" t="0" r="0" b="0"/>
                <a:pathLst>
                  <a:path w="1430720" h="3009667">
                    <a:moveTo>
                      <a:pt x="39601" y="0"/>
                    </a:moveTo>
                    <a:lnTo>
                      <a:pt x="0" y="525601"/>
                    </a:lnTo>
                    <a:lnTo>
                      <a:pt x="0" y="1578946"/>
                    </a:lnTo>
                    <a:lnTo>
                      <a:pt x="1430719" y="300966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1" name="Freeform 650"/>
              <p:cNvSpPr/>
              <p:nvPr/>
            </p:nvSpPr>
            <p:spPr>
              <a:xfrm>
                <a:off x="32086798" y="4013999"/>
                <a:ext cx="1534084" cy="3152628"/>
              </a:xfrm>
              <a:custGeom>
                <a:avLst/>
                <a:gdLst/>
                <a:ahLst/>
                <a:cxnLst/>
                <a:rect l="0" t="0" r="0" b="0"/>
                <a:pathLst>
                  <a:path w="1534084" h="3152628">
                    <a:moveTo>
                      <a:pt x="0" y="0"/>
                    </a:moveTo>
                    <a:lnTo>
                      <a:pt x="47563" y="525601"/>
                    </a:lnTo>
                    <a:lnTo>
                      <a:pt x="47563" y="1666107"/>
                    </a:lnTo>
                    <a:lnTo>
                      <a:pt x="1534083" y="315262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2" name="Freeform 651"/>
              <p:cNvSpPr/>
              <p:nvPr/>
            </p:nvSpPr>
            <p:spPr>
              <a:xfrm>
                <a:off x="32785201" y="4013999"/>
                <a:ext cx="1395082" cy="2974030"/>
              </a:xfrm>
              <a:custGeom>
                <a:avLst/>
                <a:gdLst/>
                <a:ahLst/>
                <a:cxnLst/>
                <a:rect l="0" t="0" r="0" b="0"/>
                <a:pathLst>
                  <a:path w="1395082" h="2974030">
                    <a:moveTo>
                      <a:pt x="39598" y="0"/>
                    </a:moveTo>
                    <a:lnTo>
                      <a:pt x="0" y="525601"/>
                    </a:lnTo>
                    <a:lnTo>
                      <a:pt x="0" y="1578946"/>
                    </a:lnTo>
                    <a:lnTo>
                      <a:pt x="1395081" y="297402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3" name="Freeform 652"/>
              <p:cNvSpPr/>
              <p:nvPr/>
            </p:nvSpPr>
            <p:spPr>
              <a:xfrm>
                <a:off x="33386399" y="4013999"/>
                <a:ext cx="1478894" cy="3097440"/>
              </a:xfrm>
              <a:custGeom>
                <a:avLst/>
                <a:gdLst/>
                <a:ahLst/>
                <a:cxnLst/>
                <a:rect l="0" t="0" r="0" b="0"/>
                <a:pathLst>
                  <a:path w="1478894" h="3097440">
                    <a:moveTo>
                      <a:pt x="0" y="0"/>
                    </a:moveTo>
                    <a:lnTo>
                      <a:pt x="47560" y="525601"/>
                    </a:lnTo>
                    <a:lnTo>
                      <a:pt x="47560" y="1666107"/>
                    </a:lnTo>
                    <a:lnTo>
                      <a:pt x="1478893" y="309743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4" name="Freeform 653"/>
              <p:cNvSpPr/>
              <p:nvPr/>
            </p:nvSpPr>
            <p:spPr>
              <a:xfrm>
                <a:off x="36813597" y="3942000"/>
                <a:ext cx="948895" cy="2599838"/>
              </a:xfrm>
              <a:custGeom>
                <a:avLst/>
                <a:gdLst/>
                <a:ahLst/>
                <a:cxnLst/>
                <a:rect l="0" t="0" r="0" b="0"/>
                <a:pathLst>
                  <a:path w="948895" h="2599838">
                    <a:moveTo>
                      <a:pt x="39604" y="0"/>
                    </a:moveTo>
                    <a:lnTo>
                      <a:pt x="0" y="597600"/>
                    </a:lnTo>
                    <a:lnTo>
                      <a:pt x="0" y="1650945"/>
                    </a:lnTo>
                    <a:lnTo>
                      <a:pt x="948894" y="259983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5" name="Freeform 654"/>
              <p:cNvSpPr/>
              <p:nvPr/>
            </p:nvSpPr>
            <p:spPr>
              <a:xfrm>
                <a:off x="37375197" y="3905999"/>
                <a:ext cx="1198567" cy="2885510"/>
              </a:xfrm>
              <a:custGeom>
                <a:avLst/>
                <a:gdLst/>
                <a:ahLst/>
                <a:cxnLst/>
                <a:rect l="0" t="0" r="0" b="0"/>
                <a:pathLst>
                  <a:path w="1198567" h="2885510">
                    <a:moveTo>
                      <a:pt x="39604" y="0"/>
                    </a:moveTo>
                    <a:lnTo>
                      <a:pt x="0" y="633601"/>
                    </a:lnTo>
                    <a:lnTo>
                      <a:pt x="0" y="1686946"/>
                    </a:lnTo>
                    <a:lnTo>
                      <a:pt x="1198566" y="288550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6" name="Freeform 655"/>
              <p:cNvSpPr/>
              <p:nvPr/>
            </p:nvSpPr>
            <p:spPr>
              <a:xfrm>
                <a:off x="37976401" y="3942000"/>
                <a:ext cx="1621446" cy="3311991"/>
              </a:xfrm>
              <a:custGeom>
                <a:avLst/>
                <a:gdLst/>
                <a:ahLst/>
                <a:cxnLst/>
                <a:rect l="0" t="0" r="0" b="0"/>
                <a:pathLst>
                  <a:path w="1621446" h="3311991">
                    <a:moveTo>
                      <a:pt x="0" y="0"/>
                    </a:moveTo>
                    <a:lnTo>
                      <a:pt x="47563" y="597600"/>
                    </a:lnTo>
                    <a:lnTo>
                      <a:pt x="47563" y="1738106"/>
                    </a:lnTo>
                    <a:lnTo>
                      <a:pt x="1621445" y="331199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7" name="Freeform 656"/>
              <p:cNvSpPr/>
              <p:nvPr/>
            </p:nvSpPr>
            <p:spPr>
              <a:xfrm>
                <a:off x="38714399" y="4121999"/>
                <a:ext cx="1608207" cy="3118756"/>
              </a:xfrm>
              <a:custGeom>
                <a:avLst/>
                <a:gdLst/>
                <a:ahLst/>
                <a:cxnLst/>
                <a:rect l="0" t="0" r="0" b="0"/>
                <a:pathLst>
                  <a:path w="1608207" h="3118756">
                    <a:moveTo>
                      <a:pt x="0" y="0"/>
                    </a:moveTo>
                    <a:lnTo>
                      <a:pt x="47563" y="417601"/>
                    </a:lnTo>
                    <a:lnTo>
                      <a:pt x="47563" y="1558107"/>
                    </a:lnTo>
                    <a:lnTo>
                      <a:pt x="1608206" y="311875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8" name="Freeform 657"/>
              <p:cNvSpPr/>
              <p:nvPr/>
            </p:nvSpPr>
            <p:spPr>
              <a:xfrm>
                <a:off x="40273197" y="3905999"/>
                <a:ext cx="1623890" cy="3350436"/>
              </a:xfrm>
              <a:custGeom>
                <a:avLst/>
                <a:gdLst/>
                <a:ahLst/>
                <a:cxnLst/>
                <a:rect l="0" t="0" r="0" b="0"/>
                <a:pathLst>
                  <a:path w="1623890" h="3350436">
                    <a:moveTo>
                      <a:pt x="0" y="0"/>
                    </a:moveTo>
                    <a:lnTo>
                      <a:pt x="47563" y="633601"/>
                    </a:lnTo>
                    <a:lnTo>
                      <a:pt x="47563" y="1774107"/>
                    </a:lnTo>
                    <a:lnTo>
                      <a:pt x="1623889" y="335043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9" name="Rounded Rectangle 658"/>
              <p:cNvSpPr/>
              <p:nvPr/>
            </p:nvSpPr>
            <p:spPr>
              <a:xfrm>
                <a:off x="1511999" y="4068000"/>
                <a:ext cx="57600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0" name="Rounded Rectangle 659"/>
              <p:cNvSpPr/>
              <p:nvPr/>
            </p:nvSpPr>
            <p:spPr>
              <a:xfrm>
                <a:off x="2635200" y="4068000"/>
                <a:ext cx="57599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1" name="Rounded Rectangle 660"/>
              <p:cNvSpPr/>
              <p:nvPr/>
            </p:nvSpPr>
            <p:spPr>
              <a:xfrm>
                <a:off x="6836399" y="4103999"/>
                <a:ext cx="57601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2" name="Rounded Rectangle 661"/>
              <p:cNvSpPr/>
              <p:nvPr/>
            </p:nvSpPr>
            <p:spPr>
              <a:xfrm>
                <a:off x="7959600" y="3816000"/>
                <a:ext cx="57600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3" name="Rounded Rectangle 662"/>
              <p:cNvSpPr/>
              <p:nvPr/>
            </p:nvSpPr>
            <p:spPr>
              <a:xfrm>
                <a:off x="10130400" y="4103999"/>
                <a:ext cx="57600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4" name="Rounded Rectangle 663"/>
              <p:cNvSpPr/>
              <p:nvPr/>
            </p:nvSpPr>
            <p:spPr>
              <a:xfrm>
                <a:off x="13986000" y="3203999"/>
                <a:ext cx="57600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5" name="Rounded Rectangle 664"/>
              <p:cNvSpPr/>
              <p:nvPr/>
            </p:nvSpPr>
            <p:spPr>
              <a:xfrm>
                <a:off x="22913999" y="3492000"/>
                <a:ext cx="57600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6" name="Rounded Rectangle 665"/>
              <p:cNvSpPr/>
              <p:nvPr/>
            </p:nvSpPr>
            <p:spPr>
              <a:xfrm>
                <a:off x="23785199" y="3492000"/>
                <a:ext cx="57599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7" name="Rounded Rectangle 666"/>
              <p:cNvSpPr/>
              <p:nvPr/>
            </p:nvSpPr>
            <p:spPr>
              <a:xfrm>
                <a:off x="24829200" y="3239999"/>
                <a:ext cx="57600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8" name="Rounded Rectangle 667"/>
              <p:cNvSpPr/>
              <p:nvPr/>
            </p:nvSpPr>
            <p:spPr>
              <a:xfrm>
                <a:off x="24829200" y="3528000"/>
                <a:ext cx="57600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9" name="Rounded Rectangle 668"/>
              <p:cNvSpPr/>
              <p:nvPr/>
            </p:nvSpPr>
            <p:spPr>
              <a:xfrm>
                <a:off x="28508399" y="3636000"/>
                <a:ext cx="57599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0" name="Rounded Rectangle 669"/>
              <p:cNvSpPr/>
              <p:nvPr/>
            </p:nvSpPr>
            <p:spPr>
              <a:xfrm>
                <a:off x="33055200" y="3168000"/>
                <a:ext cx="57600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1" name="Rounded Rectangle 670"/>
              <p:cNvSpPr/>
              <p:nvPr/>
            </p:nvSpPr>
            <p:spPr>
              <a:xfrm>
                <a:off x="33055200" y="3455999"/>
                <a:ext cx="57600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2" name="Rounded Rectangle 671"/>
              <p:cNvSpPr/>
              <p:nvPr/>
            </p:nvSpPr>
            <p:spPr>
              <a:xfrm>
                <a:off x="34354799" y="3131999"/>
                <a:ext cx="57599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3" name="Rounded Rectangle 672"/>
              <p:cNvSpPr/>
              <p:nvPr/>
            </p:nvSpPr>
            <p:spPr>
              <a:xfrm>
                <a:off x="34354799" y="3420000"/>
                <a:ext cx="57599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4" name="Rounded Rectangle 673"/>
              <p:cNvSpPr/>
              <p:nvPr/>
            </p:nvSpPr>
            <p:spPr>
              <a:xfrm>
                <a:off x="34916398" y="3420000"/>
                <a:ext cx="57600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5" name="Rounded Rectangle 674"/>
              <p:cNvSpPr/>
              <p:nvPr/>
            </p:nvSpPr>
            <p:spPr>
              <a:xfrm>
                <a:off x="35827199" y="3168000"/>
                <a:ext cx="57599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6" name="Rounded Rectangle 675"/>
              <p:cNvSpPr/>
              <p:nvPr/>
            </p:nvSpPr>
            <p:spPr>
              <a:xfrm>
                <a:off x="35827199" y="3455999"/>
                <a:ext cx="57599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7" name="Rounded Rectangle 676"/>
              <p:cNvSpPr/>
              <p:nvPr/>
            </p:nvSpPr>
            <p:spPr>
              <a:xfrm>
                <a:off x="36565200" y="3203999"/>
                <a:ext cx="57600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8" name="Rounded Rectangle 677"/>
              <p:cNvSpPr/>
              <p:nvPr/>
            </p:nvSpPr>
            <p:spPr>
              <a:xfrm>
                <a:off x="36565200" y="3492000"/>
                <a:ext cx="57600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9" name="Rounded Rectangle 678"/>
              <p:cNvSpPr/>
              <p:nvPr/>
            </p:nvSpPr>
            <p:spPr>
              <a:xfrm>
                <a:off x="38685601" y="4032000"/>
                <a:ext cx="57600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0" name="Rounded Rectangle 679"/>
              <p:cNvSpPr/>
              <p:nvPr/>
            </p:nvSpPr>
            <p:spPr>
              <a:xfrm>
                <a:off x="39247201" y="3492000"/>
                <a:ext cx="57599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1" name="Rounded Rectangle 680"/>
              <p:cNvSpPr/>
              <p:nvPr/>
            </p:nvSpPr>
            <p:spPr>
              <a:xfrm>
                <a:off x="39985199" y="3203999"/>
                <a:ext cx="57600" cy="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2" name="Rounded Rectangle 681"/>
              <p:cNvSpPr/>
              <p:nvPr/>
            </p:nvSpPr>
            <p:spPr>
              <a:xfrm>
                <a:off x="39985199" y="3492000"/>
                <a:ext cx="57600" cy="7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3" name="Rounded Rectangle 682"/>
              <p:cNvSpPr/>
              <p:nvPr/>
            </p:nvSpPr>
            <p:spPr>
              <a:xfrm>
                <a:off x="5454000" y="3671999"/>
                <a:ext cx="57600" cy="115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4" name="Rounded Rectangle 683"/>
              <p:cNvSpPr/>
              <p:nvPr/>
            </p:nvSpPr>
            <p:spPr>
              <a:xfrm>
                <a:off x="15764400" y="3924000"/>
                <a:ext cx="57600" cy="115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5" name="Rounded Rectangle 684"/>
              <p:cNvSpPr/>
              <p:nvPr/>
            </p:nvSpPr>
            <p:spPr>
              <a:xfrm>
                <a:off x="27946799" y="3671999"/>
                <a:ext cx="57600" cy="115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6" name="Rounded Rectangle 685"/>
              <p:cNvSpPr/>
              <p:nvPr/>
            </p:nvSpPr>
            <p:spPr>
              <a:xfrm>
                <a:off x="29069999" y="3671999"/>
                <a:ext cx="57599" cy="115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7" name="Rounded Rectangle 686"/>
              <p:cNvSpPr/>
              <p:nvPr/>
            </p:nvSpPr>
            <p:spPr>
              <a:xfrm>
                <a:off x="2635200" y="3276000"/>
                <a:ext cx="57599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8" name="Rounded Rectangle 687"/>
              <p:cNvSpPr/>
              <p:nvPr/>
            </p:nvSpPr>
            <p:spPr>
              <a:xfrm>
                <a:off x="3852000" y="3239999"/>
                <a:ext cx="57600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9" name="Rounded Rectangle 688"/>
              <p:cNvSpPr/>
              <p:nvPr/>
            </p:nvSpPr>
            <p:spPr>
              <a:xfrm>
                <a:off x="6577200" y="3239999"/>
                <a:ext cx="57600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0" name="Rounded Rectangle 689"/>
              <p:cNvSpPr/>
              <p:nvPr/>
            </p:nvSpPr>
            <p:spPr>
              <a:xfrm>
                <a:off x="7959600" y="3528000"/>
                <a:ext cx="57600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1" name="Rounded Rectangle 690"/>
              <p:cNvSpPr/>
              <p:nvPr/>
            </p:nvSpPr>
            <p:spPr>
              <a:xfrm>
                <a:off x="9392400" y="3671999"/>
                <a:ext cx="57600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2" name="Rounded Rectangle 691"/>
              <p:cNvSpPr/>
              <p:nvPr/>
            </p:nvSpPr>
            <p:spPr>
              <a:xfrm>
                <a:off x="10389599" y="3060000"/>
                <a:ext cx="57601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3" name="Rounded Rectangle 692"/>
              <p:cNvSpPr/>
              <p:nvPr/>
            </p:nvSpPr>
            <p:spPr>
              <a:xfrm>
                <a:off x="11127599" y="3060000"/>
                <a:ext cx="57601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4" name="Rounded Rectangle 693"/>
              <p:cNvSpPr/>
              <p:nvPr/>
            </p:nvSpPr>
            <p:spPr>
              <a:xfrm>
                <a:off x="13986000" y="3995999"/>
                <a:ext cx="57600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5" name="Rounded Rectangle 694"/>
              <p:cNvSpPr/>
              <p:nvPr/>
            </p:nvSpPr>
            <p:spPr>
              <a:xfrm>
                <a:off x="15764400" y="4176000"/>
                <a:ext cx="57600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6" name="Rounded Rectangle 695"/>
              <p:cNvSpPr/>
              <p:nvPr/>
            </p:nvSpPr>
            <p:spPr>
              <a:xfrm>
                <a:off x="22352399" y="3420000"/>
                <a:ext cx="57600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7" name="Rounded Rectangle 696"/>
              <p:cNvSpPr/>
              <p:nvPr/>
            </p:nvSpPr>
            <p:spPr>
              <a:xfrm>
                <a:off x="22913999" y="3203999"/>
                <a:ext cx="57600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8" name="Rounded Rectangle 697"/>
              <p:cNvSpPr/>
              <p:nvPr/>
            </p:nvSpPr>
            <p:spPr>
              <a:xfrm>
                <a:off x="23785199" y="3203999"/>
                <a:ext cx="57599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9" name="Rounded Rectangle 698"/>
              <p:cNvSpPr/>
              <p:nvPr/>
            </p:nvSpPr>
            <p:spPr>
              <a:xfrm>
                <a:off x="24829200" y="3060000"/>
                <a:ext cx="57600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0" name="Rounded Rectangle 699"/>
              <p:cNvSpPr/>
              <p:nvPr/>
            </p:nvSpPr>
            <p:spPr>
              <a:xfrm>
                <a:off x="29069999" y="3384000"/>
                <a:ext cx="57599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1" name="Rounded Rectangle 700"/>
              <p:cNvSpPr/>
              <p:nvPr/>
            </p:nvSpPr>
            <p:spPr>
              <a:xfrm>
                <a:off x="31237200" y="3384000"/>
                <a:ext cx="57599" cy="151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2" name="Rounded Rectangle 701"/>
              <p:cNvSpPr/>
              <p:nvPr/>
            </p:nvSpPr>
            <p:spPr>
              <a:xfrm>
                <a:off x="8830799" y="3636000"/>
                <a:ext cx="57601" cy="187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3" name="Rounded Rectangle 702"/>
              <p:cNvSpPr/>
              <p:nvPr/>
            </p:nvSpPr>
            <p:spPr>
              <a:xfrm>
                <a:off x="11386800" y="3816000"/>
                <a:ext cx="57600" cy="187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4" name="Rounded Rectangle 703"/>
              <p:cNvSpPr/>
              <p:nvPr/>
            </p:nvSpPr>
            <p:spPr>
              <a:xfrm>
                <a:off x="16981200" y="3420000"/>
                <a:ext cx="57600" cy="187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5" name="Rounded Rectangle 704"/>
              <p:cNvSpPr/>
              <p:nvPr/>
            </p:nvSpPr>
            <p:spPr>
              <a:xfrm>
                <a:off x="20793600" y="3203999"/>
                <a:ext cx="57600" cy="187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6" name="Rounded Rectangle 705"/>
              <p:cNvSpPr/>
              <p:nvPr/>
            </p:nvSpPr>
            <p:spPr>
              <a:xfrm>
                <a:off x="37386000" y="3708000"/>
                <a:ext cx="57599" cy="187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7" name="Rounded Rectangle 706"/>
              <p:cNvSpPr/>
              <p:nvPr/>
            </p:nvSpPr>
            <p:spPr>
              <a:xfrm>
                <a:off x="6015599" y="3779999"/>
                <a:ext cx="57600" cy="22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8" name="Rounded Rectangle 707"/>
              <p:cNvSpPr/>
              <p:nvPr/>
            </p:nvSpPr>
            <p:spPr>
              <a:xfrm>
                <a:off x="29069999" y="3924000"/>
                <a:ext cx="57599" cy="22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9" name="Rounded Rectangle 708"/>
              <p:cNvSpPr/>
              <p:nvPr/>
            </p:nvSpPr>
            <p:spPr>
              <a:xfrm>
                <a:off x="36824400" y="3708000"/>
                <a:ext cx="57599" cy="22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0" name="Rounded Rectangle 709"/>
              <p:cNvSpPr/>
              <p:nvPr/>
            </p:nvSpPr>
            <p:spPr>
              <a:xfrm>
                <a:off x="38685601" y="3671999"/>
                <a:ext cx="57600" cy="22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1" name="Rounded Rectangle 710"/>
              <p:cNvSpPr/>
              <p:nvPr/>
            </p:nvSpPr>
            <p:spPr>
              <a:xfrm>
                <a:off x="40244399" y="3671999"/>
                <a:ext cx="57599" cy="22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2" name="Rounded Rectangle 711"/>
              <p:cNvSpPr/>
              <p:nvPr/>
            </p:nvSpPr>
            <p:spPr>
              <a:xfrm>
                <a:off x="30114000" y="3420000"/>
                <a:ext cx="57600" cy="25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3" name="Rounded Rectangle 712"/>
              <p:cNvSpPr/>
              <p:nvPr/>
            </p:nvSpPr>
            <p:spPr>
              <a:xfrm>
                <a:off x="30675600" y="3420000"/>
                <a:ext cx="57600" cy="25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4" name="Rounded Rectangle 713"/>
              <p:cNvSpPr/>
              <p:nvPr/>
            </p:nvSpPr>
            <p:spPr>
              <a:xfrm>
                <a:off x="33616800" y="3636000"/>
                <a:ext cx="57600" cy="25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5" name="Rounded Rectangle 714"/>
              <p:cNvSpPr/>
              <p:nvPr/>
            </p:nvSpPr>
            <p:spPr>
              <a:xfrm>
                <a:off x="37947600" y="3671999"/>
                <a:ext cx="57599" cy="25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6" name="Rounded Rectangle 715"/>
              <p:cNvSpPr/>
              <p:nvPr/>
            </p:nvSpPr>
            <p:spPr>
              <a:xfrm>
                <a:off x="4892399" y="3671999"/>
                <a:ext cx="57600" cy="295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7" name="Rounded Rectangle 716"/>
              <p:cNvSpPr/>
              <p:nvPr/>
            </p:nvSpPr>
            <p:spPr>
              <a:xfrm>
                <a:off x="7398000" y="3887999"/>
                <a:ext cx="57600" cy="295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8" name="Rounded Rectangle 717"/>
              <p:cNvSpPr/>
              <p:nvPr/>
            </p:nvSpPr>
            <p:spPr>
              <a:xfrm>
                <a:off x="12686400" y="3563999"/>
                <a:ext cx="57600" cy="295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9" name="Rounded Rectangle 718"/>
              <p:cNvSpPr/>
              <p:nvPr/>
            </p:nvSpPr>
            <p:spPr>
              <a:xfrm>
                <a:off x="27687599" y="3816000"/>
                <a:ext cx="57600" cy="331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0" name="Rounded Rectangle 719"/>
              <p:cNvSpPr/>
              <p:nvPr/>
            </p:nvSpPr>
            <p:spPr>
              <a:xfrm>
                <a:off x="2635200" y="3563999"/>
                <a:ext cx="57599" cy="367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1" name="Rounded Rectangle 720"/>
              <p:cNvSpPr/>
              <p:nvPr/>
            </p:nvSpPr>
            <p:spPr>
              <a:xfrm>
                <a:off x="3592800" y="3563999"/>
                <a:ext cx="57600" cy="367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2" name="Rounded Rectangle 721"/>
              <p:cNvSpPr/>
              <p:nvPr/>
            </p:nvSpPr>
            <p:spPr>
              <a:xfrm>
                <a:off x="10130400" y="3384000"/>
                <a:ext cx="57600" cy="367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3" name="Rounded Rectangle 722"/>
              <p:cNvSpPr/>
              <p:nvPr/>
            </p:nvSpPr>
            <p:spPr>
              <a:xfrm>
                <a:off x="19144800" y="3779999"/>
                <a:ext cx="57600" cy="367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4" name="Rounded Rectangle 723"/>
              <p:cNvSpPr/>
              <p:nvPr/>
            </p:nvSpPr>
            <p:spPr>
              <a:xfrm>
                <a:off x="33357601" y="3636000"/>
                <a:ext cx="57599" cy="367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5" name="Rounded Rectangle 724"/>
              <p:cNvSpPr/>
              <p:nvPr/>
            </p:nvSpPr>
            <p:spPr>
              <a:xfrm>
                <a:off x="6015599" y="3239999"/>
                <a:ext cx="57600" cy="403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6" name="Rounded Rectangle 725"/>
              <p:cNvSpPr/>
              <p:nvPr/>
            </p:nvSpPr>
            <p:spPr>
              <a:xfrm>
                <a:off x="15764400" y="3384000"/>
                <a:ext cx="57600" cy="40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7" name="Rounded Rectangle 726"/>
              <p:cNvSpPr/>
              <p:nvPr/>
            </p:nvSpPr>
            <p:spPr>
              <a:xfrm>
                <a:off x="17845200" y="3744000"/>
                <a:ext cx="57600" cy="40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8" name="Rounded Rectangle 727"/>
              <p:cNvSpPr/>
              <p:nvPr/>
            </p:nvSpPr>
            <p:spPr>
              <a:xfrm>
                <a:off x="18583200" y="3744000"/>
                <a:ext cx="57600" cy="40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9" name="Rounded Rectangle 728"/>
              <p:cNvSpPr/>
              <p:nvPr/>
            </p:nvSpPr>
            <p:spPr>
              <a:xfrm>
                <a:off x="20793600" y="3744000"/>
                <a:ext cx="57600" cy="40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0" name="Rounded Rectangle 729"/>
              <p:cNvSpPr/>
              <p:nvPr/>
            </p:nvSpPr>
            <p:spPr>
              <a:xfrm>
                <a:off x="21531600" y="3744000"/>
                <a:ext cx="57600" cy="40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1" name="Rounded Rectangle 730"/>
              <p:cNvSpPr/>
              <p:nvPr/>
            </p:nvSpPr>
            <p:spPr>
              <a:xfrm>
                <a:off x="22093200" y="3744000"/>
                <a:ext cx="57599" cy="40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2" name="Rounded Rectangle 731"/>
              <p:cNvSpPr/>
              <p:nvPr/>
            </p:nvSpPr>
            <p:spPr>
              <a:xfrm>
                <a:off x="25088400" y="3744000"/>
                <a:ext cx="57600" cy="40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3" name="Rounded Rectangle 732"/>
              <p:cNvSpPr/>
              <p:nvPr/>
            </p:nvSpPr>
            <p:spPr>
              <a:xfrm>
                <a:off x="25650000" y="3744000"/>
                <a:ext cx="57599" cy="40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4" name="Rounded Rectangle 733"/>
              <p:cNvSpPr/>
              <p:nvPr/>
            </p:nvSpPr>
            <p:spPr>
              <a:xfrm>
                <a:off x="26387998" y="3744000"/>
                <a:ext cx="57600" cy="40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5" name="Rounded Rectangle 734"/>
              <p:cNvSpPr/>
              <p:nvPr/>
            </p:nvSpPr>
            <p:spPr>
              <a:xfrm>
                <a:off x="26949601" y="3744000"/>
                <a:ext cx="57600" cy="40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6" name="Rounded Rectangle 735"/>
              <p:cNvSpPr/>
              <p:nvPr/>
            </p:nvSpPr>
            <p:spPr>
              <a:xfrm>
                <a:off x="29631599" y="3384000"/>
                <a:ext cx="57599" cy="40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7" name="Rounded Rectangle 736"/>
              <p:cNvSpPr/>
              <p:nvPr/>
            </p:nvSpPr>
            <p:spPr>
              <a:xfrm>
                <a:off x="31496399" y="3600000"/>
                <a:ext cx="57600" cy="40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8" name="Rounded Rectangle 737"/>
              <p:cNvSpPr/>
              <p:nvPr/>
            </p:nvSpPr>
            <p:spPr>
              <a:xfrm>
                <a:off x="32057999" y="3600000"/>
                <a:ext cx="57600" cy="40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9" name="Rounded Rectangle 738"/>
              <p:cNvSpPr/>
              <p:nvPr/>
            </p:nvSpPr>
            <p:spPr>
              <a:xfrm>
                <a:off x="32796001" y="3600000"/>
                <a:ext cx="57599" cy="40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0" name="Rounded Rectangle 739"/>
              <p:cNvSpPr/>
              <p:nvPr/>
            </p:nvSpPr>
            <p:spPr>
              <a:xfrm>
                <a:off x="8830799" y="3060000"/>
                <a:ext cx="57601" cy="43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1" name="Rounded Rectangle 740"/>
              <p:cNvSpPr/>
              <p:nvPr/>
            </p:nvSpPr>
            <p:spPr>
              <a:xfrm>
                <a:off x="13986000" y="3420000"/>
                <a:ext cx="57600" cy="43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2" name="Rounded Rectangle 741"/>
              <p:cNvSpPr/>
              <p:nvPr/>
            </p:nvSpPr>
            <p:spPr>
              <a:xfrm>
                <a:off x="22913999" y="3708000"/>
                <a:ext cx="57600" cy="439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3" name="Rounded Rectangle 742"/>
              <p:cNvSpPr/>
              <p:nvPr/>
            </p:nvSpPr>
            <p:spPr>
              <a:xfrm>
                <a:off x="3196800" y="3455999"/>
                <a:ext cx="57600" cy="475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4" name="Rounded Rectangle 743"/>
              <p:cNvSpPr/>
              <p:nvPr/>
            </p:nvSpPr>
            <p:spPr>
              <a:xfrm>
                <a:off x="15202800" y="3384000"/>
                <a:ext cx="57600" cy="475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5" name="Rounded Rectangle 744"/>
              <p:cNvSpPr/>
              <p:nvPr/>
            </p:nvSpPr>
            <p:spPr>
              <a:xfrm>
                <a:off x="16721999" y="3420000"/>
                <a:ext cx="57600" cy="547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6" name="Rounded Rectangle 745"/>
              <p:cNvSpPr/>
              <p:nvPr/>
            </p:nvSpPr>
            <p:spPr>
              <a:xfrm>
                <a:off x="17283599" y="3600000"/>
                <a:ext cx="57599" cy="547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7" name="Rounded Rectangle 746"/>
              <p:cNvSpPr/>
              <p:nvPr/>
            </p:nvSpPr>
            <p:spPr>
              <a:xfrm>
                <a:off x="20055600" y="3600000"/>
                <a:ext cx="57600" cy="547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8" name="Rounded Rectangle 747"/>
              <p:cNvSpPr/>
              <p:nvPr/>
            </p:nvSpPr>
            <p:spPr>
              <a:xfrm>
                <a:off x="388800" y="3420000"/>
                <a:ext cx="57600" cy="58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9" name="Rounded Rectangle 748"/>
              <p:cNvSpPr/>
              <p:nvPr/>
            </p:nvSpPr>
            <p:spPr>
              <a:xfrm>
                <a:off x="950400" y="3420000"/>
                <a:ext cx="57600" cy="58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0" name="Rounded Rectangle 749"/>
              <p:cNvSpPr/>
              <p:nvPr/>
            </p:nvSpPr>
            <p:spPr>
              <a:xfrm>
                <a:off x="2073599" y="3420000"/>
                <a:ext cx="57600" cy="58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1" name="Rounded Rectangle 750"/>
              <p:cNvSpPr/>
              <p:nvPr/>
            </p:nvSpPr>
            <p:spPr>
              <a:xfrm>
                <a:off x="4154399" y="3420000"/>
                <a:ext cx="57600" cy="58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2" name="Rounded Rectangle 751"/>
              <p:cNvSpPr/>
              <p:nvPr/>
            </p:nvSpPr>
            <p:spPr>
              <a:xfrm>
                <a:off x="12124800" y="3203999"/>
                <a:ext cx="57600" cy="58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3" name="Rounded Rectangle 752"/>
              <p:cNvSpPr/>
              <p:nvPr/>
            </p:nvSpPr>
            <p:spPr>
              <a:xfrm>
                <a:off x="13424400" y="3384000"/>
                <a:ext cx="57600" cy="58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4" name="Rounded Rectangle 753"/>
              <p:cNvSpPr/>
              <p:nvPr/>
            </p:nvSpPr>
            <p:spPr>
              <a:xfrm>
                <a:off x="14547600" y="3384000"/>
                <a:ext cx="57599" cy="58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755" name="Straight Connector 754"/>
              <p:cNvCxnSpPr/>
              <p:nvPr/>
            </p:nvCxnSpPr>
            <p:spPr>
              <a:xfrm>
                <a:off x="34383600" y="3222000"/>
                <a:ext cx="0" cy="187200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Straight Connector 755"/>
              <p:cNvCxnSpPr/>
              <p:nvPr/>
            </p:nvCxnSpPr>
            <p:spPr>
              <a:xfrm>
                <a:off x="33083999" y="3257999"/>
                <a:ext cx="0" cy="187201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Straight Connector 756"/>
              <p:cNvCxnSpPr/>
              <p:nvPr/>
            </p:nvCxnSpPr>
            <p:spPr>
              <a:xfrm>
                <a:off x="35856000" y="3257999"/>
                <a:ext cx="0" cy="187201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Straight Connector 757"/>
              <p:cNvCxnSpPr/>
              <p:nvPr/>
            </p:nvCxnSpPr>
            <p:spPr>
              <a:xfrm>
                <a:off x="36593998" y="3294000"/>
                <a:ext cx="0" cy="187199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Connector 758"/>
              <p:cNvCxnSpPr/>
              <p:nvPr/>
            </p:nvCxnSpPr>
            <p:spPr>
              <a:xfrm>
                <a:off x="40014001" y="3294000"/>
                <a:ext cx="0" cy="187199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Connector 759"/>
              <p:cNvCxnSpPr/>
              <p:nvPr/>
            </p:nvCxnSpPr>
            <p:spPr>
              <a:xfrm>
                <a:off x="24858000" y="3329999"/>
                <a:ext cx="0" cy="187201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1" name="TextBox 760"/>
              <p:cNvSpPr txBox="1"/>
              <p:nvPr/>
            </p:nvSpPr>
            <p:spPr>
              <a:xfrm rot="-2700000">
                <a:off x="14162027" y="857727"/>
                <a:ext cx="1782864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 convinces her father to promote moe culture in Akihabara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62" name="TextBox 761"/>
              <p:cNvSpPr txBox="1"/>
              <p:nvPr/>
            </p:nvSpPr>
            <p:spPr>
              <a:xfrm rot="-2700000">
                <a:off x="29146887" y="915969"/>
                <a:ext cx="1864655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Moeka does not attempt to steal the IBM 5100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63" name="TextBox 762"/>
              <p:cNvSpPr txBox="1"/>
              <p:nvPr/>
            </p:nvSpPr>
            <p:spPr>
              <a:xfrm rot="-2700000">
                <a:off x="34968277" y="958299"/>
                <a:ext cx="1881072" cy="461665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smtClean="0">
                    <a:latin typeface="Droid Sans Fallback"/>
                  </a:rPr>
                  <a:t>Luka expresses a desire to be female, and </a:t>
                </a:r>
                <a:r>
                  <a:rPr lang="en-AU" sz="800" dirty="0" err="1" smtClean="0">
                    <a:latin typeface="Droid Sans Fallback"/>
                  </a:rPr>
                  <a:t>Kurisu</a:t>
                </a:r>
                <a:r>
                  <a:rPr lang="en-AU" sz="800" dirty="0" smtClean="0">
                    <a:latin typeface="Droid Sans Fallback"/>
                  </a:rPr>
                  <a:t> mentions an idea about vegetables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764" name="TextBox 763"/>
              <p:cNvSpPr txBox="1"/>
              <p:nvPr/>
            </p:nvSpPr>
            <p:spPr>
              <a:xfrm rot="-2700000">
                <a:off x="23890346" y="984191"/>
                <a:ext cx="1671696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and Rintaro (F) return to 21\8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65" name="TextBox 764"/>
              <p:cNvSpPr txBox="1"/>
              <p:nvPr/>
            </p:nvSpPr>
            <p:spPr>
              <a:xfrm rot="-2700000">
                <a:off x="20718786" y="1073287"/>
                <a:ext cx="1853424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Suzuha's</a:t>
                </a:r>
                <a:r>
                  <a:rPr lang="en-AU" sz="800" dirty="0" smtClean="0">
                    <a:latin typeface="Droid Sans Fallback"/>
                  </a:rPr>
                  <a:t> time machine lands on the roof of Radio </a:t>
                </a:r>
                <a:r>
                  <a:rPr lang="en-AU" sz="800" dirty="0" err="1" smtClean="0">
                    <a:latin typeface="Droid Sans Fallback"/>
                  </a:rPr>
                  <a:t>Kaikan</a:t>
                </a:r>
                <a:r>
                  <a:rPr lang="en-AU" sz="800" dirty="0" smtClean="0">
                    <a:latin typeface="Droid Sans Fallback"/>
                  </a:rPr>
                  <a:t> with </a:t>
                </a:r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(F)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766" name="TextBox 765"/>
              <p:cNvSpPr txBox="1"/>
              <p:nvPr/>
            </p:nvSpPr>
            <p:spPr>
              <a:xfrm rot="-2700000">
                <a:off x="33540005" y="1068501"/>
                <a:ext cx="1866960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send Itaru RaiNet strategies via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67" name="TextBox 766"/>
              <p:cNvSpPr txBox="1"/>
              <p:nvPr/>
            </p:nvSpPr>
            <p:spPr>
              <a:xfrm rot="-2700000">
                <a:off x="35768582" y="1112387"/>
                <a:ext cx="1742831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sends Luka's mother a D-Mail page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68" name="TextBox 767"/>
              <p:cNvSpPr txBox="1"/>
              <p:nvPr/>
            </p:nvSpPr>
            <p:spPr>
              <a:xfrm rot="-2700000">
                <a:off x="39179766" y="1091106"/>
                <a:ext cx="1803024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Suzuha's time machine is damaged by rain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69" name="TextBox 768"/>
              <p:cNvSpPr txBox="1"/>
              <p:nvPr/>
            </p:nvSpPr>
            <p:spPr>
              <a:xfrm rot="-2700000">
                <a:off x="8779774" y="1130715"/>
                <a:ext cx="1690991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Faris' father travels by plane and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0" name="TextBox 769"/>
              <p:cNvSpPr txBox="1"/>
              <p:nvPr/>
            </p:nvSpPr>
            <p:spPr>
              <a:xfrm rot="-2700000">
                <a:off x="10344942" y="1146090"/>
                <a:ext cx="1647504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posts online about time travel as John Titor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1" name="TextBox 770"/>
              <p:cNvSpPr txBox="1"/>
              <p:nvPr/>
            </p:nvSpPr>
            <p:spPr>
              <a:xfrm rot="-2700000">
                <a:off x="16930468" y="1131428"/>
                <a:ext cx="1688975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Kurisu develops a theory of time travel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2" name="TextBox 771"/>
              <p:cNvSpPr txBox="1"/>
              <p:nvPr/>
            </p:nvSpPr>
            <p:spPr>
              <a:xfrm rot="-2700000">
                <a:off x="31183560" y="1124402"/>
                <a:ext cx="170884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acquires the IBM 5100 at Yanabayashi Shrine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3" name="TextBox 772"/>
              <p:cNvSpPr txBox="1"/>
              <p:nvPr/>
            </p:nvSpPr>
            <p:spPr>
              <a:xfrm rot="-2700000">
                <a:off x="14431424" y="1167982"/>
                <a:ext cx="1585584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 promotes moe culture in Akihabara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4" name="TextBox 773"/>
              <p:cNvSpPr txBox="1"/>
              <p:nvPr/>
            </p:nvSpPr>
            <p:spPr>
              <a:xfrm rot="-2700000">
                <a:off x="24787325" y="1152811"/>
                <a:ext cx="1628495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sees Kurisu in a pool of blood and sends Itaru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5" name="TextBox 774"/>
              <p:cNvSpPr txBox="1"/>
              <p:nvPr/>
            </p:nvSpPr>
            <p:spPr>
              <a:xfrm rot="-2700000">
                <a:off x="30465659" y="1167909"/>
                <a:ext cx="188337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Itaru attends the Faris Cup and loses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6" name="TextBox 775"/>
              <p:cNvSpPr txBox="1"/>
              <p:nvPr/>
            </p:nvSpPr>
            <p:spPr>
              <a:xfrm rot="-2700000">
                <a:off x="32863984" y="1213119"/>
                <a:ext cx="175550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send a D-Mail to Rinataro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7" name="TextBox 776"/>
              <p:cNvSpPr txBox="1"/>
              <p:nvPr/>
            </p:nvSpPr>
            <p:spPr>
              <a:xfrm rot="-2700000">
                <a:off x="22957911" y="1257209"/>
                <a:ext cx="119707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kills Kurisu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8" name="TextBox 777"/>
              <p:cNvSpPr txBox="1"/>
              <p:nvPr/>
            </p:nvSpPr>
            <p:spPr>
              <a:xfrm rot="-2700000">
                <a:off x="27766004" y="1238269"/>
                <a:ext cx="1684367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Moeka receives multiple D-Mails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79" name="TextBox 778"/>
              <p:cNvSpPr txBox="1"/>
              <p:nvPr/>
            </p:nvSpPr>
            <p:spPr>
              <a:xfrm rot="-2700000">
                <a:off x="28324609" y="1231040"/>
                <a:ext cx="170481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Moeka receives a D-Mail from FB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80" name="TextBox 779"/>
              <p:cNvSpPr txBox="1"/>
              <p:nvPr/>
            </p:nvSpPr>
            <p:spPr>
              <a:xfrm rot="-2700000">
                <a:off x="36378626" y="1224320"/>
                <a:ext cx="172382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 sends a D-Mail to her father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81" name="TextBox 780"/>
              <p:cNvSpPr txBox="1"/>
              <p:nvPr/>
            </p:nvSpPr>
            <p:spPr>
              <a:xfrm rot="-2700000">
                <a:off x="3034813" y="1283683"/>
                <a:ext cx="15559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fr-FR" sz="800" smtClean="0">
                    <a:latin typeface="Droid Sans Fallback"/>
                  </a:rPr>
                  <a:t>Suzuha acquires an IBM 5100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82" name="TextBox 781"/>
              <p:cNvSpPr txBox="1"/>
              <p:nvPr/>
            </p:nvSpPr>
            <p:spPr>
              <a:xfrm rot="-2700000">
                <a:off x="15606293" y="1293050"/>
                <a:ext cx="1529423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 sweeps the main shrine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83" name="TextBox 782"/>
              <p:cNvSpPr txBox="1"/>
              <p:nvPr/>
            </p:nvSpPr>
            <p:spPr>
              <a:xfrm rot="-2700000">
                <a:off x="22181472" y="1262096"/>
                <a:ext cx="161697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receives a video D-Mail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784" name="TextBox 783"/>
              <p:cNvSpPr txBox="1"/>
              <p:nvPr/>
            </p:nvSpPr>
            <p:spPr>
              <a:xfrm rot="-2700000">
                <a:off x="34193698" y="1285821"/>
                <a:ext cx="154987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Moeka</a:t>
                </a:r>
                <a:r>
                  <a:rPr lang="en-AU" sz="800" dirty="0" smtClean="0">
                    <a:latin typeface="Droid Sans Fallback"/>
                  </a:rPr>
                  <a:t> sends herself a D-Mail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785" name="TextBox 784"/>
              <p:cNvSpPr txBox="1"/>
              <p:nvPr/>
            </p:nvSpPr>
            <p:spPr>
              <a:xfrm rot="-2700000">
                <a:off x="39816803" y="1268205"/>
                <a:ext cx="159969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sends himself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86" name="TextBox 785"/>
              <p:cNvSpPr txBox="1"/>
              <p:nvPr/>
            </p:nvSpPr>
            <p:spPr>
              <a:xfrm rot="-2700000">
                <a:off x="29406065" y="1324819"/>
                <a:ext cx="1439568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Moeka steals the IBM 5100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87" name="TextBox 786"/>
              <p:cNvSpPr txBox="1"/>
              <p:nvPr/>
            </p:nvSpPr>
            <p:spPr>
              <a:xfrm rot="-2700000">
                <a:off x="2499700" y="1347628"/>
                <a:ext cx="137505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arrives from 2036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88" name="TextBox 787"/>
              <p:cNvSpPr txBox="1"/>
              <p:nvPr/>
            </p:nvSpPr>
            <p:spPr>
              <a:xfrm rot="-2700000">
                <a:off x="6441700" y="1347628"/>
                <a:ext cx="137505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arrives from 1975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89" name="TextBox 788"/>
              <p:cNvSpPr txBox="1"/>
              <p:nvPr/>
            </p:nvSpPr>
            <p:spPr>
              <a:xfrm rot="-2700000">
                <a:off x="24128099" y="1341315"/>
                <a:ext cx="139291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returns to 21\8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90" name="TextBox 789"/>
              <p:cNvSpPr txBox="1"/>
              <p:nvPr/>
            </p:nvSpPr>
            <p:spPr>
              <a:xfrm rot="-2700000">
                <a:off x="3736365" y="1395586"/>
                <a:ext cx="1239407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travels to 1998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91" name="TextBox 790"/>
              <p:cNvSpPr txBox="1"/>
              <p:nvPr/>
            </p:nvSpPr>
            <p:spPr>
              <a:xfrm rot="-2700000">
                <a:off x="11011965" y="1395586"/>
                <a:ext cx="1239407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travels to 2010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92" name="TextBox 791"/>
              <p:cNvSpPr txBox="1"/>
              <p:nvPr/>
            </p:nvSpPr>
            <p:spPr>
              <a:xfrm rot="-2700000">
                <a:off x="15077549" y="1372371"/>
                <a:ext cx="130507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MayQueen Nyan² opens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93" name="TextBox 792"/>
              <p:cNvSpPr txBox="1"/>
              <p:nvPr/>
            </p:nvSpPr>
            <p:spPr>
              <a:xfrm rot="-2700000">
                <a:off x="23100376" y="1384284"/>
                <a:ext cx="127137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saves Kurisu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94" name="TextBox 793"/>
              <p:cNvSpPr txBox="1"/>
              <p:nvPr/>
            </p:nvSpPr>
            <p:spPr>
              <a:xfrm rot="-2700000">
                <a:off x="29999545" y="1398437"/>
                <a:ext cx="123134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Itaru receives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95" name="TextBox 794"/>
              <p:cNvSpPr txBox="1"/>
              <p:nvPr/>
            </p:nvSpPr>
            <p:spPr>
              <a:xfrm rot="-2700000">
                <a:off x="38566042" y="1386117"/>
                <a:ext cx="126619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travels to 1975 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96" name="TextBox 795"/>
              <p:cNvSpPr txBox="1"/>
              <p:nvPr/>
            </p:nvSpPr>
            <p:spPr>
              <a:xfrm rot="-2700000">
                <a:off x="5932652" y="1474500"/>
                <a:ext cx="1016208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smtClean="0">
                    <a:latin typeface="Droid Sans Fallback"/>
                  </a:rPr>
                  <a:t>Luka is born male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797" name="TextBox 796"/>
              <p:cNvSpPr txBox="1"/>
              <p:nvPr/>
            </p:nvSpPr>
            <p:spPr>
              <a:xfrm rot="2700000">
                <a:off x="16629477" y="5790238"/>
                <a:ext cx="1081583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is founded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98" name="TextBox 797"/>
              <p:cNvSpPr txBox="1"/>
              <p:nvPr/>
            </p:nvSpPr>
            <p:spPr>
              <a:xfrm rot="2700000">
                <a:off x="10504383" y="5825266"/>
                <a:ext cx="118065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dies of illness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799" name="TextBox 798"/>
              <p:cNvSpPr txBox="1"/>
              <p:nvPr/>
            </p:nvSpPr>
            <p:spPr>
              <a:xfrm rot="2700000">
                <a:off x="22805409" y="5829033"/>
                <a:ext cx="119131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Kurisu is not attacked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00" name="TextBox 799"/>
              <p:cNvSpPr txBox="1"/>
              <p:nvPr/>
            </p:nvSpPr>
            <p:spPr>
              <a:xfrm rot="2700000">
                <a:off x="1377681" y="5891145"/>
                <a:ext cx="136699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A gelified Mayuri appears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01" name="TextBox 800"/>
              <p:cNvSpPr txBox="1"/>
              <p:nvPr/>
            </p:nvSpPr>
            <p:spPr>
              <a:xfrm rot="2700000">
                <a:off x="18452551" y="5882287"/>
                <a:ext cx="134193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receives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02" name="TextBox 801"/>
              <p:cNvSpPr txBox="1"/>
              <p:nvPr/>
            </p:nvSpPr>
            <p:spPr>
              <a:xfrm rot="2700000">
                <a:off x="21962550" y="5882287"/>
                <a:ext cx="134193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receives a D-Mail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803" name="TextBox 802"/>
              <p:cNvSpPr txBox="1"/>
              <p:nvPr/>
            </p:nvSpPr>
            <p:spPr>
              <a:xfrm rot="2700000">
                <a:off x="24957751" y="5882287"/>
                <a:ext cx="134193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receives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04" name="TextBox 803"/>
              <p:cNvSpPr txBox="1"/>
              <p:nvPr/>
            </p:nvSpPr>
            <p:spPr>
              <a:xfrm rot="2700000">
                <a:off x="27560999" y="5872512"/>
                <a:ext cx="1314287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Moeka</a:t>
                </a:r>
                <a:r>
                  <a:rPr lang="en-AU" sz="800" dirty="0" smtClean="0">
                    <a:latin typeface="Droid Sans Fallback"/>
                  </a:rPr>
                  <a:t> receives a D-Mail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805" name="TextBox 804"/>
              <p:cNvSpPr txBox="1"/>
              <p:nvPr/>
            </p:nvSpPr>
            <p:spPr>
              <a:xfrm rot="2700000">
                <a:off x="29500949" y="5882287"/>
                <a:ext cx="134193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receives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06" name="TextBox 805"/>
              <p:cNvSpPr txBox="1"/>
              <p:nvPr/>
            </p:nvSpPr>
            <p:spPr>
              <a:xfrm rot="2700000">
                <a:off x="36693750" y="5882287"/>
                <a:ext cx="134193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receives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07" name="TextBox 806"/>
              <p:cNvSpPr txBox="1"/>
              <p:nvPr/>
            </p:nvSpPr>
            <p:spPr>
              <a:xfrm rot="2700000">
                <a:off x="6672768" y="5961912"/>
                <a:ext cx="156715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regains her memories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08" name="TextBox 807"/>
              <p:cNvSpPr txBox="1"/>
              <p:nvPr/>
            </p:nvSpPr>
            <p:spPr>
              <a:xfrm rot="2700000">
                <a:off x="7237490" y="5954378"/>
                <a:ext cx="154584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Faris' father receives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09" name="TextBox 808"/>
              <p:cNvSpPr txBox="1"/>
              <p:nvPr/>
            </p:nvSpPr>
            <p:spPr>
              <a:xfrm rot="2700000">
                <a:off x="11327296" y="6008111"/>
                <a:ext cx="1748880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 starts participating in RaiNet tournaments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10" name="TextBox 809"/>
              <p:cNvSpPr txBox="1"/>
              <p:nvPr/>
            </p:nvSpPr>
            <p:spPr>
              <a:xfrm rot="2700000">
                <a:off x="14370008" y="5995616"/>
                <a:ext cx="166247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SERN sends people back in time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11" name="TextBox 810"/>
              <p:cNvSpPr txBox="1"/>
              <p:nvPr/>
            </p:nvSpPr>
            <p:spPr>
              <a:xfrm rot="2700000">
                <a:off x="17113811" y="5976778"/>
                <a:ext cx="16092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create the Phonewave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12" name="TextBox 811"/>
              <p:cNvSpPr txBox="1"/>
              <p:nvPr/>
            </p:nvSpPr>
            <p:spPr>
              <a:xfrm rot="2700000">
                <a:off x="37203642" y="6007122"/>
                <a:ext cx="169502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receives a second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13" name="TextBox 812"/>
              <p:cNvSpPr txBox="1"/>
              <p:nvPr/>
            </p:nvSpPr>
            <p:spPr>
              <a:xfrm rot="2700000">
                <a:off x="755136" y="6038280"/>
                <a:ext cx="178315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A jellyman appears in Kyoto, Japan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14" name="TextBox 813"/>
              <p:cNvSpPr txBox="1"/>
              <p:nvPr/>
            </p:nvSpPr>
            <p:spPr>
              <a:xfrm rot="2700000">
                <a:off x="2877875" y="6019007"/>
                <a:ext cx="1779696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arrives from 2010 with her memories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15" name="TextBox 814"/>
              <p:cNvSpPr txBox="1"/>
              <p:nvPr/>
            </p:nvSpPr>
            <p:spPr>
              <a:xfrm rot="2700000">
                <a:off x="11934976" y="6025145"/>
                <a:ext cx="17460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A jellyman appears in Pau, France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16" name="TextBox 815"/>
              <p:cNvSpPr txBox="1"/>
              <p:nvPr/>
            </p:nvSpPr>
            <p:spPr>
              <a:xfrm rot="2700000">
                <a:off x="175253" y="6082421"/>
                <a:ext cx="19080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smtClean="0">
                    <a:latin typeface="Droid Sans Fallback"/>
                  </a:rPr>
                  <a:t>A </a:t>
                </a:r>
                <a:r>
                  <a:rPr lang="en-AU" sz="800" dirty="0" err="1" smtClean="0">
                    <a:latin typeface="Droid Sans Fallback"/>
                  </a:rPr>
                  <a:t>jellyman</a:t>
                </a:r>
                <a:r>
                  <a:rPr lang="en-AU" sz="800" dirty="0" smtClean="0">
                    <a:latin typeface="Droid Sans Fallback"/>
                  </a:rPr>
                  <a:t> appears in New York, USA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817" name="TextBox 816"/>
              <p:cNvSpPr txBox="1"/>
              <p:nvPr/>
            </p:nvSpPr>
            <p:spPr>
              <a:xfrm rot="2700000">
                <a:off x="4064529" y="6081424"/>
                <a:ext cx="1956240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A jellyman appears in Streymoy, Faroe Islands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18" name="TextBox 817"/>
              <p:cNvSpPr txBox="1"/>
              <p:nvPr/>
            </p:nvSpPr>
            <p:spPr>
              <a:xfrm rot="2700000">
                <a:off x="4680055" y="6079518"/>
                <a:ext cx="189979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Luka's mother receives a D-Mail page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19" name="TextBox 818"/>
              <p:cNvSpPr txBox="1"/>
              <p:nvPr/>
            </p:nvSpPr>
            <p:spPr>
              <a:xfrm rot="2700000">
                <a:off x="8054073" y="6079213"/>
                <a:ext cx="1898928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Faris' father receives a second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0" name="TextBox 819"/>
              <p:cNvSpPr txBox="1"/>
              <p:nvPr/>
            </p:nvSpPr>
            <p:spPr>
              <a:xfrm rot="2700000">
                <a:off x="8621280" y="6072696"/>
                <a:ext cx="188049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Faris' father travels by train and lives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1" name="TextBox 820"/>
              <p:cNvSpPr txBox="1"/>
              <p:nvPr/>
            </p:nvSpPr>
            <p:spPr>
              <a:xfrm rot="2700000">
                <a:off x="21327943" y="6058543"/>
                <a:ext cx="184046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Nakabachi's conference is cancelled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2" name="TextBox 821"/>
              <p:cNvSpPr txBox="1"/>
              <p:nvPr/>
            </p:nvSpPr>
            <p:spPr>
              <a:xfrm rot="2700000">
                <a:off x="19955101" y="6107084"/>
                <a:ext cx="2028816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and Mayuri visit Radio Kaikan to attend Nakabachi's conference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3" name="TextBox 822"/>
              <p:cNvSpPr txBox="1"/>
              <p:nvPr/>
            </p:nvSpPr>
            <p:spPr>
              <a:xfrm rot="2700000">
                <a:off x="26164942" y="6105381"/>
                <a:ext cx="1972943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experiment and send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4" name="TextBox 823"/>
              <p:cNvSpPr txBox="1"/>
              <p:nvPr/>
            </p:nvSpPr>
            <p:spPr>
              <a:xfrm rot="2700000">
                <a:off x="32572942" y="6105381"/>
                <a:ext cx="1972943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experiment and send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5" name="TextBox 824"/>
              <p:cNvSpPr txBox="1"/>
              <p:nvPr/>
            </p:nvSpPr>
            <p:spPr>
              <a:xfrm rot="2700000">
                <a:off x="33257774" y="6105454"/>
                <a:ext cx="202420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 shows Rintaro the 4th prize lottery ticket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6" name="TextBox 825"/>
              <p:cNvSpPr txBox="1"/>
              <p:nvPr/>
            </p:nvSpPr>
            <p:spPr>
              <a:xfrm rot="2700000">
                <a:off x="1842781" y="6124117"/>
                <a:ext cx="202593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A jellyman appears in Tamil Nadu, India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7" name="TextBox 826"/>
              <p:cNvSpPr txBox="1"/>
              <p:nvPr/>
            </p:nvSpPr>
            <p:spPr>
              <a:xfrm rot="2700000">
                <a:off x="5901182" y="6140686"/>
                <a:ext cx="2123856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Luka's mother eats a lot of vegetables and Luka is born female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8" name="TextBox 827"/>
              <p:cNvSpPr txBox="1"/>
              <p:nvPr/>
            </p:nvSpPr>
            <p:spPr>
              <a:xfrm rot="2700000">
                <a:off x="9282242" y="6130401"/>
                <a:ext cx="209476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Faris' father sells the IBM 5100 to pay the ransom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29" name="TextBox 828"/>
              <p:cNvSpPr txBox="1"/>
              <p:nvPr/>
            </p:nvSpPr>
            <p:spPr>
              <a:xfrm rot="2700000">
                <a:off x="13191852" y="6128292"/>
                <a:ext cx="203774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SERN starts sending people back in time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30" name="TextBox 829"/>
              <p:cNvSpPr txBox="1"/>
              <p:nvPr/>
            </p:nvSpPr>
            <p:spPr>
              <a:xfrm rot="2700000">
                <a:off x="19158593" y="6128743"/>
                <a:ext cx="2141135" cy="461665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receives a D-Mail and tells Luka to buy a lottery ticket, who fills out 1 number incorrectly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31" name="TextBox 830"/>
              <p:cNvSpPr txBox="1"/>
              <p:nvPr/>
            </p:nvSpPr>
            <p:spPr>
              <a:xfrm rot="2700000">
                <a:off x="20675218" y="6150257"/>
                <a:ext cx="215092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Suzuha's time machine lands in the roof of Radio Kaikan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32" name="TextBox 831"/>
              <p:cNvSpPr txBox="1"/>
              <p:nvPr/>
            </p:nvSpPr>
            <p:spPr>
              <a:xfrm rot="2700000">
                <a:off x="25534275" y="6143842"/>
                <a:ext cx="2132783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posts online about time travel and SERN as John Titor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33" name="TextBox 832"/>
              <p:cNvSpPr txBox="1"/>
              <p:nvPr/>
            </p:nvSpPr>
            <p:spPr>
              <a:xfrm rot="2700000">
                <a:off x="26838092" y="6133660"/>
                <a:ext cx="2103983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hack into SERN and discover IBM 5100 code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34" name="TextBox 833"/>
              <p:cNvSpPr txBox="1"/>
              <p:nvPr/>
            </p:nvSpPr>
            <p:spPr>
              <a:xfrm rot="2700000">
                <a:off x="31265961" y="6123201"/>
                <a:ext cx="2023343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smtClean="0">
                    <a:latin typeface="Droid Sans Fallback"/>
                  </a:rPr>
                  <a:t>The FGL experiment and send a D-Mail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835" name="TextBox 834"/>
              <p:cNvSpPr txBox="1"/>
              <p:nvPr/>
            </p:nvSpPr>
            <p:spPr>
              <a:xfrm rot="2700000">
                <a:off x="31946744" y="6133049"/>
                <a:ext cx="2102255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experiment and send multiple D-Mails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36" name="TextBox 835"/>
              <p:cNvSpPr txBox="1"/>
              <p:nvPr/>
            </p:nvSpPr>
            <p:spPr>
              <a:xfrm rot="2700000">
                <a:off x="3348653" y="6156293"/>
                <a:ext cx="211694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gives the IBM 5100 to Faris' father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37" name="TextBox 836"/>
              <p:cNvSpPr txBox="1"/>
              <p:nvPr/>
            </p:nvSpPr>
            <p:spPr>
              <a:xfrm rot="2700000">
                <a:off x="12564685" y="6158301"/>
                <a:ext cx="2173679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 donates the IBM 5100 to Yanabayashi Shrine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38" name="TextBox 837"/>
              <p:cNvSpPr txBox="1"/>
              <p:nvPr/>
            </p:nvSpPr>
            <p:spPr>
              <a:xfrm rot="2700000">
                <a:off x="13741474" y="6157210"/>
                <a:ext cx="211953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Moe culture is not promoted in Akihabara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39" name="TextBox 838"/>
              <p:cNvSpPr txBox="1"/>
              <p:nvPr/>
            </p:nvSpPr>
            <p:spPr>
              <a:xfrm rot="2700000">
                <a:off x="15944612" y="6169807"/>
                <a:ext cx="2206224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 sweeps the storehouse and breaks the IBM 5100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0" name="TextBox 839"/>
              <p:cNvSpPr txBox="1"/>
              <p:nvPr/>
            </p:nvSpPr>
            <p:spPr>
              <a:xfrm rot="2700000">
                <a:off x="17719057" y="6168992"/>
                <a:ext cx="2203919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Itaru receives a D-Mail which is recorded by Echelon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1" name="TextBox 840"/>
              <p:cNvSpPr txBox="1"/>
              <p:nvPr/>
            </p:nvSpPr>
            <p:spPr>
              <a:xfrm rot="2700000">
                <a:off x="28821130" y="6167697"/>
                <a:ext cx="21492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IBM 5100 is not at Yanabayashi Shrine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2" name="TextBox 841"/>
              <p:cNvSpPr txBox="1"/>
              <p:nvPr/>
            </p:nvSpPr>
            <p:spPr>
              <a:xfrm rot="2700000">
                <a:off x="37818252" y="6176731"/>
                <a:ext cx="2225807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attends a time machine meet to find her father but does not find him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3" name="TextBox 842"/>
              <p:cNvSpPr txBox="1"/>
              <p:nvPr/>
            </p:nvSpPr>
            <p:spPr>
              <a:xfrm rot="2700000">
                <a:off x="38558992" y="6170112"/>
                <a:ext cx="2207087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follows and catches Suzuha and she stays in 2010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4" name="TextBox 843"/>
              <p:cNvSpPr txBox="1"/>
              <p:nvPr/>
            </p:nvSpPr>
            <p:spPr>
              <a:xfrm rot="2700000">
                <a:off x="40114546" y="6177953"/>
                <a:ext cx="2229263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begin upgrading the Phonewave for time leaping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5" name="TextBox 844"/>
              <p:cNvSpPr txBox="1"/>
              <p:nvPr/>
            </p:nvSpPr>
            <p:spPr>
              <a:xfrm rot="2700000">
                <a:off x="5189946" y="6204354"/>
                <a:ext cx="225287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Luka's mother receives a second D-Mail page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6" name="TextBox 845"/>
              <p:cNvSpPr txBox="1"/>
              <p:nvPr/>
            </p:nvSpPr>
            <p:spPr>
              <a:xfrm rot="2700000">
                <a:off x="10205980" y="6205547"/>
                <a:ext cx="1873584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writes a letter to Rintaro and commits suicide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7" name="TextBox 846"/>
              <p:cNvSpPr txBox="1"/>
              <p:nvPr/>
            </p:nvSpPr>
            <p:spPr>
              <a:xfrm rot="2700000">
                <a:off x="7900727" y="6232559"/>
                <a:ext cx="1898928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Faris' father receives a second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8" name="TextBox 847"/>
              <p:cNvSpPr txBox="1"/>
              <p:nvPr/>
            </p:nvSpPr>
            <p:spPr>
              <a:xfrm rot="2700000">
                <a:off x="2647208" y="6359024"/>
                <a:ext cx="201009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arrives from 2010 with amnesia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849" name="TextBox 848"/>
              <p:cNvSpPr txBox="1"/>
              <p:nvPr/>
            </p:nvSpPr>
            <p:spPr>
              <a:xfrm rot="2700000">
                <a:off x="15756036" y="6408204"/>
                <a:ext cx="21492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IBM 5100 is not at Yanabayashi Shrine</a:t>
                </a:r>
                <a:endParaRPr lang="en-AU" sz="800">
                  <a:latin typeface="Droid Sans Fallback"/>
                </a:endParaRPr>
              </a:p>
            </p:txBody>
          </p:sp>
        </p:grpSp>
        <p:sp>
          <p:nvSpPr>
            <p:cNvPr id="850" name="TextBox 849"/>
            <p:cNvSpPr txBox="1"/>
            <p:nvPr/>
          </p:nvSpPr>
          <p:spPr>
            <a:xfrm>
              <a:off x="19353600" y="4849200"/>
              <a:ext cx="1021433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Okarin’s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a perv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sp>
          <p:nvSpPr>
            <p:cNvPr id="851" name="TextBox 850"/>
            <p:cNvSpPr txBox="1"/>
            <p:nvPr/>
          </p:nvSpPr>
          <p:spPr>
            <a:xfrm>
              <a:off x="6058800" y="2473200"/>
              <a:ext cx="3478837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*2*281311223134524040322512502137493 </a:t>
              </a:r>
              <a:r>
                <a:rPr lang="en-AU" sz="800" dirty="0" smtClean="0">
                  <a:solidFill>
                    <a:schemeClr val="accent4">
                      <a:lumMod val="75000"/>
                    </a:schemeClr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EAT VEG 4 HEALTHY KID</a:t>
              </a:r>
              <a:endParaRPr lang="en-AU" sz="800" dirty="0">
                <a:solidFill>
                  <a:schemeClr val="accent4">
                    <a:lumMod val="75000"/>
                  </a:schemeClr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sp>
          <p:nvSpPr>
            <p:cNvPr id="852" name="TextBox 851"/>
            <p:cNvSpPr txBox="1"/>
            <p:nvPr/>
          </p:nvSpPr>
          <p:spPr>
            <a:xfrm>
              <a:off x="20203200" y="2689200"/>
              <a:ext cx="2178802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021219343537Buy LOTO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SIXsure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to win!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sp>
          <p:nvSpPr>
            <p:cNvPr id="853" name="TextBox 852"/>
            <p:cNvSpPr txBox="1"/>
            <p:nvPr/>
          </p:nvSpPr>
          <p:spPr>
            <a:xfrm>
              <a:off x="37681200" y="2689200"/>
              <a:ext cx="1986441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Don't listen to Chris Pursue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Suzuha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!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854" name="Group 853"/>
            <p:cNvGrpSpPr/>
            <p:nvPr/>
          </p:nvGrpSpPr>
          <p:grpSpPr>
            <a:xfrm>
              <a:off x="36853200" y="2905200"/>
              <a:ext cx="3160800" cy="1915200"/>
              <a:chOff x="36853200" y="2959200"/>
              <a:chExt cx="3160800" cy="1915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855" name="Arc 854"/>
              <p:cNvSpPr/>
              <p:nvPr/>
            </p:nvSpPr>
            <p:spPr>
              <a:xfrm rot="16200000">
                <a:off x="36795600" y="3016800"/>
                <a:ext cx="1915200" cy="1800000"/>
              </a:xfrm>
              <a:prstGeom prst="arc">
                <a:avLst/>
              </a:prstGeom>
              <a:ln w="14400">
                <a:solidFill>
                  <a:srgbClr val="C8AA37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56" name="Straight Connector 855"/>
              <p:cNvCxnSpPr/>
              <p:nvPr/>
            </p:nvCxnSpPr>
            <p:spPr>
              <a:xfrm>
                <a:off x="37753200" y="2959200"/>
                <a:ext cx="1843200" cy="0"/>
              </a:xfrm>
              <a:prstGeom prst="line">
                <a:avLst/>
              </a:prstGeom>
              <a:ln w="14400">
                <a:solidFill>
                  <a:srgbClr val="C8AA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7" name="Arc 856"/>
              <p:cNvSpPr/>
              <p:nvPr/>
            </p:nvSpPr>
            <p:spPr>
              <a:xfrm>
                <a:off x="39178800" y="2959200"/>
                <a:ext cx="835200" cy="943200"/>
              </a:xfrm>
              <a:prstGeom prst="arc">
                <a:avLst/>
              </a:prstGeom>
              <a:ln w="14400">
                <a:solidFill>
                  <a:srgbClr val="C8AA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58" name="Group 857"/>
            <p:cNvGrpSpPr/>
            <p:nvPr/>
          </p:nvGrpSpPr>
          <p:grpSpPr>
            <a:xfrm>
              <a:off x="18612000" y="3582000"/>
              <a:ext cx="7804800" cy="1483200"/>
              <a:chOff x="18612000" y="3582000"/>
              <a:chExt cx="7804800" cy="1483200"/>
            </a:xfrm>
            <a:effectLst/>
          </p:grpSpPr>
          <p:sp>
            <p:nvSpPr>
              <p:cNvPr id="859" name="Arc 858"/>
              <p:cNvSpPr/>
              <p:nvPr/>
            </p:nvSpPr>
            <p:spPr>
              <a:xfrm rot="10800000">
                <a:off x="18612000" y="3582000"/>
                <a:ext cx="1483200" cy="14832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60" name="Arc 859"/>
              <p:cNvSpPr/>
              <p:nvPr/>
            </p:nvSpPr>
            <p:spPr>
              <a:xfrm rot="5400000">
                <a:off x="25365600" y="3798000"/>
                <a:ext cx="1051200" cy="10512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61" name="Straight Connector 860"/>
              <p:cNvCxnSpPr/>
              <p:nvPr/>
            </p:nvCxnSpPr>
            <p:spPr>
              <a:xfrm>
                <a:off x="19353600" y="5065200"/>
                <a:ext cx="1022400" cy="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Curved Connector 861"/>
              <p:cNvCxnSpPr/>
              <p:nvPr/>
            </p:nvCxnSpPr>
            <p:spPr>
              <a:xfrm flipV="1">
                <a:off x="20376000" y="4849200"/>
                <a:ext cx="432000" cy="216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Connector 862"/>
              <p:cNvCxnSpPr/>
              <p:nvPr/>
            </p:nvCxnSpPr>
            <p:spPr>
              <a:xfrm>
                <a:off x="20808000" y="4849200"/>
                <a:ext cx="5083200" cy="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4" name="Group 863"/>
            <p:cNvGrpSpPr/>
            <p:nvPr/>
          </p:nvGrpSpPr>
          <p:grpSpPr>
            <a:xfrm>
              <a:off x="4921200" y="2365200"/>
              <a:ext cx="30934800" cy="2599200"/>
              <a:chOff x="4921200" y="2419200"/>
              <a:chExt cx="30934800" cy="2599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865" name="Arc 864"/>
              <p:cNvSpPr/>
              <p:nvPr/>
            </p:nvSpPr>
            <p:spPr>
              <a:xfrm rot="16200000">
                <a:off x="4921200" y="2743200"/>
                <a:ext cx="2275200" cy="2275200"/>
              </a:xfrm>
              <a:prstGeom prst="arc">
                <a:avLst/>
              </a:prstGeom>
              <a:ln w="14400" cmpd="sng">
                <a:solidFill>
                  <a:srgbClr val="96C837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66" name="Straight Connector 865"/>
              <p:cNvCxnSpPr/>
              <p:nvPr/>
            </p:nvCxnSpPr>
            <p:spPr>
              <a:xfrm>
                <a:off x="6058800" y="2743200"/>
                <a:ext cx="3477600" cy="0"/>
              </a:xfrm>
              <a:prstGeom prst="line">
                <a:avLst/>
              </a:prstGeom>
              <a:ln w="14400" cmpd="sng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7" name="Arc 866"/>
              <p:cNvSpPr/>
              <p:nvPr/>
            </p:nvSpPr>
            <p:spPr>
              <a:xfrm>
                <a:off x="33904800" y="2419200"/>
                <a:ext cx="1951200" cy="1951200"/>
              </a:xfrm>
              <a:prstGeom prst="arc">
                <a:avLst/>
              </a:prstGeom>
              <a:ln w="14400" cmpd="sng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68" name="Curved Connector 867"/>
              <p:cNvCxnSpPr/>
              <p:nvPr/>
            </p:nvCxnSpPr>
            <p:spPr>
              <a:xfrm flipV="1">
                <a:off x="9536400" y="2419200"/>
                <a:ext cx="648000" cy="324000"/>
              </a:xfrm>
              <a:prstGeom prst="curvedConnector3">
                <a:avLst>
                  <a:gd name="adj1" fmla="val 50000"/>
                </a:avLst>
              </a:prstGeom>
              <a:ln w="14400" cmpd="sng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Straight Connector 868"/>
              <p:cNvCxnSpPr/>
              <p:nvPr/>
            </p:nvCxnSpPr>
            <p:spPr>
              <a:xfrm>
                <a:off x="10184400" y="2419200"/>
                <a:ext cx="24696000" cy="0"/>
              </a:xfrm>
              <a:prstGeom prst="line">
                <a:avLst/>
              </a:prstGeom>
              <a:ln w="14400" cmpd="sng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0" name="Group 869"/>
            <p:cNvGrpSpPr/>
            <p:nvPr/>
          </p:nvGrpSpPr>
          <p:grpSpPr>
            <a:xfrm>
              <a:off x="19173600" y="2689200"/>
              <a:ext cx="13910400" cy="2275200"/>
              <a:chOff x="19173600" y="2743200"/>
              <a:chExt cx="13910400" cy="2275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871" name="Arc 870"/>
              <p:cNvSpPr/>
              <p:nvPr/>
            </p:nvSpPr>
            <p:spPr>
              <a:xfrm rot="16200000">
                <a:off x="19173600" y="2959200"/>
                <a:ext cx="2059200" cy="2059200"/>
              </a:xfrm>
              <a:prstGeom prst="arc">
                <a:avLst/>
              </a:prstGeom>
              <a:ln w="14400">
                <a:solidFill>
                  <a:srgbClr val="00FFC8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72" name="Straight Connector 871"/>
              <p:cNvCxnSpPr/>
              <p:nvPr/>
            </p:nvCxnSpPr>
            <p:spPr>
              <a:xfrm>
                <a:off x="20203200" y="2959200"/>
                <a:ext cx="6721200" cy="0"/>
              </a:xfrm>
              <a:prstGeom prst="line">
                <a:avLst/>
              </a:prstGeom>
              <a:ln w="14400">
                <a:solidFill>
                  <a:srgbClr val="00FFC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3" name="Arc 872"/>
              <p:cNvSpPr/>
              <p:nvPr/>
            </p:nvSpPr>
            <p:spPr>
              <a:xfrm>
                <a:off x="31816800" y="2743200"/>
                <a:ext cx="1267200" cy="1267200"/>
              </a:xfrm>
              <a:prstGeom prst="arc">
                <a:avLst/>
              </a:prstGeom>
              <a:ln w="14400">
                <a:solidFill>
                  <a:srgbClr val="00FFC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74" name="Straight Connector 873"/>
              <p:cNvCxnSpPr/>
              <p:nvPr/>
            </p:nvCxnSpPr>
            <p:spPr>
              <a:xfrm>
                <a:off x="27356400" y="2743200"/>
                <a:ext cx="5094000" cy="0"/>
              </a:xfrm>
              <a:prstGeom prst="line">
                <a:avLst/>
              </a:prstGeom>
              <a:ln w="14400">
                <a:solidFill>
                  <a:srgbClr val="00FFC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Curved Connector 874"/>
              <p:cNvCxnSpPr/>
              <p:nvPr/>
            </p:nvCxnSpPr>
            <p:spPr>
              <a:xfrm flipV="1">
                <a:off x="26924400" y="2743200"/>
                <a:ext cx="432000" cy="216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00FFC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6" name="Arc 875"/>
            <p:cNvSpPr/>
            <p:nvPr/>
          </p:nvSpPr>
          <p:spPr>
            <a:xfrm rot="10800000">
              <a:off x="417600" y="3510000"/>
              <a:ext cx="1339200" cy="1339200"/>
            </a:xfrm>
            <a:prstGeom prst="arc">
              <a:avLst/>
            </a:prstGeom>
            <a:ln w="1440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77" name="Arc 876"/>
            <p:cNvSpPr/>
            <p:nvPr/>
          </p:nvSpPr>
          <p:spPr>
            <a:xfrm rot="10800000">
              <a:off x="979200" y="3510000"/>
              <a:ext cx="1339200" cy="1339200"/>
            </a:xfrm>
            <a:prstGeom prst="arc">
              <a:avLst/>
            </a:prstGeom>
            <a:ln w="1440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78" name="Arc 877"/>
            <p:cNvSpPr/>
            <p:nvPr/>
          </p:nvSpPr>
          <p:spPr>
            <a:xfrm rot="10800000">
              <a:off x="2102400" y="3510000"/>
              <a:ext cx="1339200" cy="1339200"/>
            </a:xfrm>
            <a:prstGeom prst="arc">
              <a:avLst/>
            </a:prstGeom>
            <a:ln w="1440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79" name="Arc 878"/>
            <p:cNvSpPr/>
            <p:nvPr/>
          </p:nvSpPr>
          <p:spPr>
            <a:xfrm rot="10800000">
              <a:off x="4183200" y="3510000"/>
              <a:ext cx="1339200" cy="1339200"/>
            </a:xfrm>
            <a:prstGeom prst="arc">
              <a:avLst/>
            </a:prstGeom>
            <a:ln w="1440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0" name="Arc 879"/>
            <p:cNvSpPr/>
            <p:nvPr/>
          </p:nvSpPr>
          <p:spPr>
            <a:xfrm rot="10800000">
              <a:off x="12153600" y="3078000"/>
              <a:ext cx="1771200" cy="1771200"/>
            </a:xfrm>
            <a:prstGeom prst="arc">
              <a:avLst/>
            </a:prstGeom>
            <a:ln w="1440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1" name="Arc 880"/>
            <p:cNvSpPr/>
            <p:nvPr/>
          </p:nvSpPr>
          <p:spPr>
            <a:xfrm rot="5400000">
              <a:off x="13165200" y="3438000"/>
              <a:ext cx="1411200" cy="1411200"/>
            </a:xfrm>
            <a:prstGeom prst="arc">
              <a:avLst/>
            </a:prstGeom>
            <a:ln w="14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882" name="Straight Connector 881"/>
            <p:cNvCxnSpPr/>
            <p:nvPr/>
          </p:nvCxnSpPr>
          <p:spPr>
            <a:xfrm>
              <a:off x="1087200" y="4849200"/>
              <a:ext cx="12783600" cy="0"/>
            </a:xfrm>
            <a:prstGeom prst="line">
              <a:avLst/>
            </a:prstGeom>
            <a:ln w="14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3" name="TextBox 882"/>
            <p:cNvSpPr txBox="1"/>
            <p:nvPr/>
          </p:nvSpPr>
          <p:spPr>
            <a:xfrm>
              <a:off x="8643600" y="11588400"/>
              <a:ext cx="1907895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Stop pursuit last mail is SERN trap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884" name="Group 883"/>
            <p:cNvGrpSpPr/>
            <p:nvPr/>
          </p:nvGrpSpPr>
          <p:grpSpPr>
            <a:xfrm>
              <a:off x="3880800" y="2905200"/>
              <a:ext cx="2725200" cy="979200"/>
              <a:chOff x="3880800" y="2905200"/>
              <a:chExt cx="2725200" cy="979200"/>
            </a:xfrm>
          </p:grpSpPr>
          <p:sp>
            <p:nvSpPr>
              <p:cNvPr id="885" name="Arc 884"/>
              <p:cNvSpPr/>
              <p:nvPr/>
            </p:nvSpPr>
            <p:spPr>
              <a:xfrm rot="16200000">
                <a:off x="3880800" y="2905200"/>
                <a:ext cx="979200" cy="9792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6" name="Arc 885"/>
              <p:cNvSpPr/>
              <p:nvPr/>
            </p:nvSpPr>
            <p:spPr>
              <a:xfrm>
                <a:off x="5626800" y="2905200"/>
                <a:ext cx="979200" cy="9792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87" name="Straight Connector 886"/>
              <p:cNvCxnSpPr/>
              <p:nvPr/>
            </p:nvCxnSpPr>
            <p:spPr>
              <a:xfrm>
                <a:off x="4370400" y="2905200"/>
                <a:ext cx="17460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8" name="Group 887"/>
            <p:cNvGrpSpPr/>
            <p:nvPr/>
          </p:nvGrpSpPr>
          <p:grpSpPr>
            <a:xfrm>
              <a:off x="2664000" y="4060800"/>
              <a:ext cx="36050400" cy="1220400"/>
              <a:chOff x="2664000" y="4060800"/>
              <a:chExt cx="36050400" cy="12204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889" name="Straight Connector 888"/>
              <p:cNvCxnSpPr/>
              <p:nvPr/>
            </p:nvCxnSpPr>
            <p:spPr>
              <a:xfrm flipH="1">
                <a:off x="37602000" y="4060800"/>
                <a:ext cx="1112400" cy="1112400"/>
              </a:xfrm>
              <a:prstGeom prst="line">
                <a:avLst/>
              </a:prstGeom>
              <a:ln w="14400">
                <a:solidFill>
                  <a:srgbClr val="C8AA37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Connector 889"/>
              <p:cNvCxnSpPr/>
              <p:nvPr/>
            </p:nvCxnSpPr>
            <p:spPr>
              <a:xfrm>
                <a:off x="29300400" y="5173200"/>
                <a:ext cx="8301600" cy="0"/>
              </a:xfrm>
              <a:prstGeom prst="line">
                <a:avLst/>
              </a:prstGeom>
              <a:ln w="14400">
                <a:solidFill>
                  <a:srgbClr val="C8AA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Connector 890"/>
              <p:cNvCxnSpPr/>
              <p:nvPr/>
            </p:nvCxnSpPr>
            <p:spPr>
              <a:xfrm>
                <a:off x="2664000" y="4107600"/>
                <a:ext cx="540000" cy="576000"/>
              </a:xfrm>
              <a:prstGeom prst="line">
                <a:avLst/>
              </a:prstGeom>
              <a:ln w="14400">
                <a:solidFill>
                  <a:srgbClr val="C8AA37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Curved Connector 891"/>
              <p:cNvCxnSpPr/>
              <p:nvPr/>
            </p:nvCxnSpPr>
            <p:spPr>
              <a:xfrm flipV="1">
                <a:off x="29084400" y="5173200"/>
                <a:ext cx="216000" cy="108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C8AA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Connector 892"/>
              <p:cNvCxnSpPr/>
              <p:nvPr/>
            </p:nvCxnSpPr>
            <p:spPr>
              <a:xfrm>
                <a:off x="3420000" y="5281200"/>
                <a:ext cx="25664400" cy="0"/>
              </a:xfrm>
              <a:prstGeom prst="line">
                <a:avLst/>
              </a:prstGeom>
              <a:ln w="14400">
                <a:solidFill>
                  <a:srgbClr val="C8AA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Connector 893"/>
              <p:cNvCxnSpPr/>
              <p:nvPr/>
            </p:nvCxnSpPr>
            <p:spPr>
              <a:xfrm>
                <a:off x="3204000" y="4683600"/>
                <a:ext cx="216000" cy="597600"/>
              </a:xfrm>
              <a:prstGeom prst="line">
                <a:avLst/>
              </a:prstGeom>
              <a:ln w="14400">
                <a:solidFill>
                  <a:srgbClr val="C8AA37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5" name="Group 894"/>
            <p:cNvGrpSpPr/>
            <p:nvPr/>
          </p:nvGrpSpPr>
          <p:grpSpPr>
            <a:xfrm>
              <a:off x="2664000" y="4323600"/>
              <a:ext cx="6930000" cy="7804800"/>
              <a:chOff x="2664000" y="4323600"/>
              <a:chExt cx="6930000" cy="78048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896" name="Arc 895"/>
              <p:cNvSpPr/>
              <p:nvPr/>
            </p:nvSpPr>
            <p:spPr>
              <a:xfrm rot="16200000">
                <a:off x="6732000" y="11394000"/>
                <a:ext cx="734400" cy="734400"/>
              </a:xfrm>
              <a:prstGeom prst="arc">
                <a:avLst/>
              </a:prstGeom>
              <a:ln w="14400">
                <a:solidFill>
                  <a:srgbClr val="FF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97" name="Straight Connector 896"/>
              <p:cNvCxnSpPr/>
              <p:nvPr/>
            </p:nvCxnSpPr>
            <p:spPr>
              <a:xfrm>
                <a:off x="2664000" y="4323600"/>
                <a:ext cx="0" cy="1652400"/>
              </a:xfrm>
              <a:prstGeom prst="line">
                <a:avLst/>
              </a:prstGeom>
              <a:ln w="14400">
                <a:solidFill>
                  <a:srgbClr val="FFFF0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Connector 897"/>
              <p:cNvCxnSpPr/>
              <p:nvPr/>
            </p:nvCxnSpPr>
            <p:spPr>
              <a:xfrm>
                <a:off x="2664000" y="5976000"/>
                <a:ext cx="2214000" cy="2214000"/>
              </a:xfrm>
              <a:prstGeom prst="line">
                <a:avLst/>
              </a:prstGeom>
              <a:ln w="14400">
                <a:solidFill>
                  <a:srgbClr val="FF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Connector 898"/>
              <p:cNvCxnSpPr/>
              <p:nvPr/>
            </p:nvCxnSpPr>
            <p:spPr>
              <a:xfrm>
                <a:off x="4878000" y="8190000"/>
                <a:ext cx="4356000" cy="0"/>
              </a:xfrm>
              <a:prstGeom prst="line">
                <a:avLst/>
              </a:prstGeom>
              <a:ln w="14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0" name="Arc 899"/>
              <p:cNvSpPr/>
              <p:nvPr/>
            </p:nvSpPr>
            <p:spPr>
              <a:xfrm>
                <a:off x="8874000" y="8190000"/>
                <a:ext cx="720000" cy="720000"/>
              </a:xfrm>
              <a:prstGeom prst="arc">
                <a:avLst/>
              </a:prstGeom>
              <a:ln w="14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1" name="Arc 900"/>
              <p:cNvSpPr/>
              <p:nvPr/>
            </p:nvSpPr>
            <p:spPr>
              <a:xfrm rot="5400000">
                <a:off x="8874000" y="10674000"/>
                <a:ext cx="720000" cy="720000"/>
              </a:xfrm>
              <a:prstGeom prst="arc">
                <a:avLst/>
              </a:prstGeom>
              <a:ln w="14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02" name="Straight Connector 901"/>
              <p:cNvCxnSpPr/>
              <p:nvPr/>
            </p:nvCxnSpPr>
            <p:spPr>
              <a:xfrm>
                <a:off x="7099200" y="11394000"/>
                <a:ext cx="2134800" cy="0"/>
              </a:xfrm>
              <a:prstGeom prst="line">
                <a:avLst/>
              </a:prstGeom>
              <a:ln w="14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Connector 902"/>
              <p:cNvCxnSpPr/>
              <p:nvPr/>
            </p:nvCxnSpPr>
            <p:spPr>
              <a:xfrm>
                <a:off x="9594000" y="8550000"/>
                <a:ext cx="0" cy="2484000"/>
              </a:xfrm>
              <a:prstGeom prst="line">
                <a:avLst/>
              </a:prstGeom>
              <a:ln w="14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4" name="Group 903"/>
            <p:cNvGrpSpPr/>
            <p:nvPr/>
          </p:nvGrpSpPr>
          <p:grpSpPr>
            <a:xfrm>
              <a:off x="8244000" y="4071600"/>
              <a:ext cx="30564000" cy="8164800"/>
              <a:chOff x="8244000" y="4125600"/>
              <a:chExt cx="30564000" cy="81648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905" name="Arc 904"/>
              <p:cNvSpPr/>
              <p:nvPr/>
            </p:nvSpPr>
            <p:spPr>
              <a:xfrm rot="16200000">
                <a:off x="8244000" y="11858400"/>
                <a:ext cx="432000" cy="432000"/>
              </a:xfrm>
              <a:prstGeom prst="arc">
                <a:avLst/>
              </a:prstGeom>
              <a:ln w="14400">
                <a:solidFill>
                  <a:srgbClr val="C0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06" name="Straight Connector 905"/>
              <p:cNvCxnSpPr/>
              <p:nvPr/>
            </p:nvCxnSpPr>
            <p:spPr>
              <a:xfrm>
                <a:off x="8460000" y="11858400"/>
                <a:ext cx="2091600" cy="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7" name="Arc 906"/>
              <p:cNvSpPr/>
              <p:nvPr/>
            </p:nvSpPr>
            <p:spPr>
              <a:xfrm rot="5400000">
                <a:off x="10443600" y="11642400"/>
                <a:ext cx="216000" cy="216000"/>
              </a:xfrm>
              <a:prstGeom prst="arc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8" name="Arc 907"/>
              <p:cNvSpPr/>
              <p:nvPr/>
            </p:nvSpPr>
            <p:spPr>
              <a:xfrm>
                <a:off x="10443600" y="11642400"/>
                <a:ext cx="216000" cy="216000"/>
              </a:xfrm>
              <a:prstGeom prst="arc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9" name="Arc 908"/>
              <p:cNvSpPr/>
              <p:nvPr/>
            </p:nvSpPr>
            <p:spPr>
              <a:xfrm rot="10800000">
                <a:off x="9702000" y="10922400"/>
                <a:ext cx="720000" cy="720000"/>
              </a:xfrm>
              <a:prstGeom prst="arc">
                <a:avLst/>
              </a:prstGeom>
              <a:ln w="14400">
                <a:solidFill>
                  <a:srgbClr val="C0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10" name="Straight Connector 909"/>
              <p:cNvCxnSpPr/>
              <p:nvPr/>
            </p:nvCxnSpPr>
            <p:spPr>
              <a:xfrm>
                <a:off x="10062000" y="11642400"/>
                <a:ext cx="489600" cy="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1" name="Arc 910"/>
              <p:cNvSpPr/>
              <p:nvPr/>
            </p:nvSpPr>
            <p:spPr>
              <a:xfrm rot="16200000">
                <a:off x="9702000" y="8352000"/>
                <a:ext cx="720000" cy="720000"/>
              </a:xfrm>
              <a:prstGeom prst="arc">
                <a:avLst/>
              </a:prstGeom>
              <a:ln w="14400">
                <a:solidFill>
                  <a:srgbClr val="C0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12" name="Straight Connector 911"/>
              <p:cNvCxnSpPr/>
              <p:nvPr/>
            </p:nvCxnSpPr>
            <p:spPr>
              <a:xfrm>
                <a:off x="9702000" y="8712000"/>
                <a:ext cx="0" cy="257040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Curved Connector 912"/>
              <p:cNvCxnSpPr/>
              <p:nvPr/>
            </p:nvCxnSpPr>
            <p:spPr>
              <a:xfrm flipV="1">
                <a:off x="12222000" y="7812000"/>
                <a:ext cx="540000" cy="540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Straight Connector 913"/>
              <p:cNvCxnSpPr/>
              <p:nvPr/>
            </p:nvCxnSpPr>
            <p:spPr>
              <a:xfrm>
                <a:off x="10062000" y="8352000"/>
                <a:ext cx="2160000" cy="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/>
              <p:cNvCxnSpPr/>
              <p:nvPr/>
            </p:nvCxnSpPr>
            <p:spPr>
              <a:xfrm>
                <a:off x="37414800" y="4125600"/>
                <a:ext cx="313200" cy="31320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/>
              <p:cNvCxnSpPr/>
              <p:nvPr/>
            </p:nvCxnSpPr>
            <p:spPr>
              <a:xfrm>
                <a:off x="37728000" y="5778000"/>
                <a:ext cx="1080000" cy="108000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Straight Connector 916"/>
              <p:cNvCxnSpPr/>
              <p:nvPr/>
            </p:nvCxnSpPr>
            <p:spPr>
              <a:xfrm>
                <a:off x="37728000" y="4438800"/>
                <a:ext cx="0" cy="133920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8" name="Arc 917"/>
              <p:cNvSpPr/>
              <p:nvPr/>
            </p:nvSpPr>
            <p:spPr>
              <a:xfrm rot="5400000">
                <a:off x="38088000" y="7092000"/>
                <a:ext cx="720000" cy="720000"/>
              </a:xfrm>
              <a:prstGeom prst="arc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19" name="Straight Connector 918"/>
              <p:cNvCxnSpPr/>
              <p:nvPr/>
            </p:nvCxnSpPr>
            <p:spPr>
              <a:xfrm>
                <a:off x="38808000" y="6858000"/>
                <a:ext cx="0" cy="59400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/>
              <p:cNvCxnSpPr/>
              <p:nvPr/>
            </p:nvCxnSpPr>
            <p:spPr>
              <a:xfrm>
                <a:off x="12762000" y="7812000"/>
                <a:ext cx="25686000" cy="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1" name="TextBox 920"/>
            <p:cNvSpPr txBox="1"/>
            <p:nvPr/>
          </p:nvSpPr>
          <p:spPr>
            <a:xfrm>
              <a:off x="10911600" y="14238000"/>
              <a:ext cx="2103461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JK on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ransomI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luv u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papaSee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you soon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922" name="Group 921"/>
            <p:cNvGrpSpPr/>
            <p:nvPr/>
          </p:nvGrpSpPr>
          <p:grpSpPr>
            <a:xfrm>
              <a:off x="7988400" y="4071600"/>
              <a:ext cx="3621600" cy="10036800"/>
              <a:chOff x="7988400" y="4125600"/>
              <a:chExt cx="3621600" cy="100368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923" name="Straight Connector 922"/>
              <p:cNvCxnSpPr/>
              <p:nvPr/>
            </p:nvCxnSpPr>
            <p:spPr>
              <a:xfrm>
                <a:off x="7988400" y="6030000"/>
                <a:ext cx="1677600" cy="1677600"/>
              </a:xfrm>
              <a:prstGeom prst="line">
                <a:avLst/>
              </a:prstGeom>
              <a:ln w="14400">
                <a:solidFill>
                  <a:srgbClr val="B44B64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/>
              <p:cNvCxnSpPr/>
              <p:nvPr/>
            </p:nvCxnSpPr>
            <p:spPr>
              <a:xfrm>
                <a:off x="7988400" y="4125600"/>
                <a:ext cx="0" cy="1904400"/>
              </a:xfrm>
              <a:prstGeom prst="line">
                <a:avLst/>
              </a:prstGeom>
              <a:ln w="14400">
                <a:solidFill>
                  <a:srgbClr val="B44B64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/>
              <p:cNvCxnSpPr/>
              <p:nvPr/>
            </p:nvCxnSpPr>
            <p:spPr>
              <a:xfrm>
                <a:off x="9810000" y="8136000"/>
                <a:ext cx="0" cy="3078000"/>
              </a:xfrm>
              <a:prstGeom prst="line">
                <a:avLst/>
              </a:prstGeom>
              <a:ln w="14400">
                <a:solidFill>
                  <a:srgbClr val="B44B6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/>
              <p:cNvCxnSpPr/>
              <p:nvPr/>
            </p:nvCxnSpPr>
            <p:spPr>
              <a:xfrm>
                <a:off x="9666000" y="7707600"/>
                <a:ext cx="144000" cy="428400"/>
              </a:xfrm>
              <a:prstGeom prst="line">
                <a:avLst/>
              </a:prstGeom>
              <a:ln w="14400">
                <a:solidFill>
                  <a:srgbClr val="B44B64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7" name="Arc 926"/>
              <p:cNvSpPr/>
              <p:nvPr/>
            </p:nvSpPr>
            <p:spPr>
              <a:xfrm rot="16200000">
                <a:off x="10008000" y="13730400"/>
                <a:ext cx="432000" cy="432000"/>
              </a:xfrm>
              <a:prstGeom prst="arc">
                <a:avLst/>
              </a:prstGeom>
              <a:ln w="14400">
                <a:solidFill>
                  <a:srgbClr val="B44B64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8" name="Arc 927"/>
              <p:cNvSpPr/>
              <p:nvPr/>
            </p:nvSpPr>
            <p:spPr>
              <a:xfrm rot="10800000">
                <a:off x="9810000" y="10814400"/>
                <a:ext cx="720000" cy="720000"/>
              </a:xfrm>
              <a:prstGeom prst="arc">
                <a:avLst/>
              </a:prstGeom>
              <a:ln w="14400">
                <a:solidFill>
                  <a:srgbClr val="B44B64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9" name="Arc 928"/>
              <p:cNvSpPr/>
              <p:nvPr/>
            </p:nvSpPr>
            <p:spPr>
              <a:xfrm>
                <a:off x="10890000" y="11534400"/>
                <a:ext cx="720000" cy="720000"/>
              </a:xfrm>
              <a:prstGeom prst="arc">
                <a:avLst/>
              </a:prstGeom>
              <a:ln w="14400">
                <a:solidFill>
                  <a:srgbClr val="B44B6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30" name="Straight Connector 929"/>
              <p:cNvCxnSpPr/>
              <p:nvPr/>
            </p:nvCxnSpPr>
            <p:spPr>
              <a:xfrm>
                <a:off x="10170000" y="11534400"/>
                <a:ext cx="1080000" cy="0"/>
              </a:xfrm>
              <a:prstGeom prst="line">
                <a:avLst/>
              </a:prstGeom>
              <a:ln w="14400">
                <a:solidFill>
                  <a:srgbClr val="B44B6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1" name="Arc 930"/>
              <p:cNvSpPr/>
              <p:nvPr/>
            </p:nvSpPr>
            <p:spPr>
              <a:xfrm rot="5400000">
                <a:off x="10890000" y="13010400"/>
                <a:ext cx="720000" cy="720000"/>
              </a:xfrm>
              <a:prstGeom prst="arc">
                <a:avLst/>
              </a:prstGeom>
              <a:ln w="14400">
                <a:solidFill>
                  <a:srgbClr val="B44B6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32" name="Straight Connector 931"/>
              <p:cNvCxnSpPr/>
              <p:nvPr/>
            </p:nvCxnSpPr>
            <p:spPr>
              <a:xfrm>
                <a:off x="10224000" y="13730400"/>
                <a:ext cx="1026000" cy="0"/>
              </a:xfrm>
              <a:prstGeom prst="line">
                <a:avLst/>
              </a:prstGeom>
              <a:ln w="14400">
                <a:solidFill>
                  <a:srgbClr val="B44B6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Straight Connector 932"/>
              <p:cNvCxnSpPr/>
              <p:nvPr/>
            </p:nvCxnSpPr>
            <p:spPr>
              <a:xfrm>
                <a:off x="11610000" y="11894400"/>
                <a:ext cx="0" cy="1476000"/>
              </a:xfrm>
              <a:prstGeom prst="line">
                <a:avLst/>
              </a:prstGeom>
              <a:ln w="14400">
                <a:solidFill>
                  <a:srgbClr val="B44B6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4" name="Group 933"/>
            <p:cNvGrpSpPr/>
            <p:nvPr/>
          </p:nvGrpSpPr>
          <p:grpSpPr>
            <a:xfrm>
              <a:off x="7988400" y="3855600"/>
              <a:ext cx="5497200" cy="11030400"/>
              <a:chOff x="7988400" y="3909600"/>
              <a:chExt cx="5497200" cy="110304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935" name="Straight Connector 934"/>
              <p:cNvCxnSpPr/>
              <p:nvPr/>
            </p:nvCxnSpPr>
            <p:spPr>
              <a:xfrm>
                <a:off x="8604000" y="5778000"/>
                <a:ext cx="1314000" cy="131400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Connector 935"/>
              <p:cNvCxnSpPr/>
              <p:nvPr/>
            </p:nvCxnSpPr>
            <p:spPr>
              <a:xfrm>
                <a:off x="7988400" y="3909600"/>
                <a:ext cx="615600" cy="61560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Connector 936"/>
              <p:cNvCxnSpPr/>
              <p:nvPr/>
            </p:nvCxnSpPr>
            <p:spPr>
              <a:xfrm>
                <a:off x="8604000" y="4525200"/>
                <a:ext cx="0" cy="125280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Connector 937"/>
              <p:cNvCxnSpPr/>
              <p:nvPr/>
            </p:nvCxnSpPr>
            <p:spPr>
              <a:xfrm>
                <a:off x="9918000" y="7092000"/>
                <a:ext cx="0" cy="397440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9" name="Arc 938"/>
              <p:cNvSpPr/>
              <p:nvPr/>
            </p:nvSpPr>
            <p:spPr>
              <a:xfrm rot="16200000">
                <a:off x="9504000" y="14508000"/>
                <a:ext cx="432000" cy="432000"/>
              </a:xfrm>
              <a:prstGeom prst="arc">
                <a:avLst/>
              </a:prstGeom>
              <a:ln w="14400">
                <a:solidFill>
                  <a:srgbClr val="FFB4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40" name="Straight Connector 939"/>
              <p:cNvCxnSpPr/>
              <p:nvPr/>
            </p:nvCxnSpPr>
            <p:spPr>
              <a:xfrm>
                <a:off x="9720000" y="14508000"/>
                <a:ext cx="3405600" cy="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1" name="Arc 940"/>
              <p:cNvSpPr/>
              <p:nvPr/>
            </p:nvSpPr>
            <p:spPr>
              <a:xfrm rot="5400000">
                <a:off x="12765600" y="13788000"/>
                <a:ext cx="720000" cy="720000"/>
              </a:xfrm>
              <a:prstGeom prst="arc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2" name="Arc 941"/>
              <p:cNvSpPr/>
              <p:nvPr/>
            </p:nvSpPr>
            <p:spPr>
              <a:xfrm rot="10800000">
                <a:off x="9918000" y="10706400"/>
                <a:ext cx="720000" cy="720000"/>
              </a:xfrm>
              <a:prstGeom prst="arc">
                <a:avLst/>
              </a:prstGeom>
              <a:ln w="14400">
                <a:solidFill>
                  <a:srgbClr val="FFB4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3" name="Arc 942"/>
              <p:cNvSpPr/>
              <p:nvPr/>
            </p:nvSpPr>
            <p:spPr>
              <a:xfrm>
                <a:off x="10998000" y="11426400"/>
                <a:ext cx="720000" cy="720000"/>
              </a:xfrm>
              <a:prstGeom prst="arc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44" name="Straight Connector 943"/>
              <p:cNvCxnSpPr/>
              <p:nvPr/>
            </p:nvCxnSpPr>
            <p:spPr>
              <a:xfrm>
                <a:off x="10278000" y="11426400"/>
                <a:ext cx="1080000" cy="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Connector 944"/>
              <p:cNvCxnSpPr/>
              <p:nvPr/>
            </p:nvCxnSpPr>
            <p:spPr>
              <a:xfrm>
                <a:off x="13485600" y="14014800"/>
                <a:ext cx="0" cy="13320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6" name="Arc 945"/>
              <p:cNvSpPr/>
              <p:nvPr/>
            </p:nvSpPr>
            <p:spPr>
              <a:xfrm>
                <a:off x="12765600" y="13654800"/>
                <a:ext cx="720000" cy="720000"/>
              </a:xfrm>
              <a:prstGeom prst="arc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7" name="Arc 946"/>
              <p:cNvSpPr/>
              <p:nvPr/>
            </p:nvSpPr>
            <p:spPr>
              <a:xfrm rot="10800000">
                <a:off x="11718000" y="12934800"/>
                <a:ext cx="720000" cy="720000"/>
              </a:xfrm>
              <a:prstGeom prst="arc">
                <a:avLst/>
              </a:prstGeom>
              <a:ln w="14400">
                <a:solidFill>
                  <a:srgbClr val="FFB4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48" name="Straight Connector 947"/>
              <p:cNvCxnSpPr/>
              <p:nvPr/>
            </p:nvCxnSpPr>
            <p:spPr>
              <a:xfrm>
                <a:off x="11718000" y="11786400"/>
                <a:ext cx="0" cy="150840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Connector 948"/>
              <p:cNvCxnSpPr/>
              <p:nvPr/>
            </p:nvCxnSpPr>
            <p:spPr>
              <a:xfrm>
                <a:off x="12078000" y="13654800"/>
                <a:ext cx="1047600" cy="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0" name="TextBox 949"/>
            <p:cNvSpPr txBox="1"/>
            <p:nvPr/>
          </p:nvSpPr>
          <p:spPr>
            <a:xfrm>
              <a:off x="3780000" y="17269200"/>
              <a:ext cx="2056973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Model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changeDo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it now!!!B4 sold out!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sp>
          <p:nvSpPr>
            <p:cNvPr id="951" name="TextBox 950"/>
            <p:cNvSpPr txBox="1"/>
            <p:nvPr/>
          </p:nvSpPr>
          <p:spPr>
            <a:xfrm>
              <a:off x="6051600" y="17269200"/>
              <a:ext cx="1989647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GG01 rocks! Switch now or regret it!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sp>
          <p:nvSpPr>
            <p:cNvPr id="952" name="TextBox 951"/>
            <p:cNvSpPr txBox="1"/>
            <p:nvPr/>
          </p:nvSpPr>
          <p:spPr>
            <a:xfrm>
              <a:off x="10908000" y="17269200"/>
              <a:ext cx="1832553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✉Change now! Ur phone is cursed!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sp>
          <p:nvSpPr>
            <p:cNvPr id="953" name="TextBox 952"/>
            <p:cNvSpPr txBox="1"/>
            <p:nvPr/>
          </p:nvSpPr>
          <p:spPr>
            <a:xfrm>
              <a:off x="15876000" y="17269200"/>
              <a:ext cx="1988045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Do NOT go!! Not @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shrine!It's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a trap!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sp>
          <p:nvSpPr>
            <p:cNvPr id="954" name="Arc 953"/>
            <p:cNvSpPr/>
            <p:nvPr/>
          </p:nvSpPr>
          <p:spPr>
            <a:xfrm rot="5400000">
              <a:off x="26726400" y="20613600"/>
              <a:ext cx="576000" cy="576000"/>
            </a:xfrm>
            <a:prstGeom prst="arc">
              <a:avLst/>
            </a:prstGeom>
            <a:ln w="14400">
              <a:solidFill>
                <a:srgbClr val="549E5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55" name="Straight Connector 954"/>
            <p:cNvCxnSpPr/>
            <p:nvPr/>
          </p:nvCxnSpPr>
          <p:spPr>
            <a:xfrm>
              <a:off x="18612000" y="21189600"/>
              <a:ext cx="8330400" cy="0"/>
            </a:xfrm>
            <a:prstGeom prst="line">
              <a:avLst/>
            </a:prstGeom>
            <a:ln w="14400">
              <a:solidFill>
                <a:srgbClr val="549E5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6" name="Arc 955"/>
            <p:cNvSpPr/>
            <p:nvPr/>
          </p:nvSpPr>
          <p:spPr>
            <a:xfrm rot="16200000">
              <a:off x="18252000" y="21189600"/>
              <a:ext cx="720000" cy="720000"/>
            </a:xfrm>
            <a:prstGeom prst="arc">
              <a:avLst/>
            </a:prstGeom>
            <a:ln w="14400">
              <a:solidFill>
                <a:srgbClr val="549E5D"/>
              </a:solidFill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7" name="Arc 956"/>
            <p:cNvSpPr/>
            <p:nvPr/>
          </p:nvSpPr>
          <p:spPr>
            <a:xfrm rot="10800000">
              <a:off x="11268000" y="17816400"/>
              <a:ext cx="1800000" cy="1800000"/>
            </a:xfrm>
            <a:prstGeom prst="arc">
              <a:avLst/>
            </a:prstGeom>
            <a:ln w="14400">
              <a:solidFill>
                <a:srgbClr val="549E5D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58" name="Straight Connector 957"/>
            <p:cNvCxnSpPr/>
            <p:nvPr/>
          </p:nvCxnSpPr>
          <p:spPr>
            <a:xfrm>
              <a:off x="12168000" y="19616400"/>
              <a:ext cx="3348000" cy="2700000"/>
            </a:xfrm>
            <a:prstGeom prst="line">
              <a:avLst/>
            </a:prstGeom>
            <a:ln w="14400">
              <a:solidFill>
                <a:srgbClr val="549E5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9" name="Arc 958"/>
            <p:cNvSpPr/>
            <p:nvPr/>
          </p:nvSpPr>
          <p:spPr>
            <a:xfrm rot="5400000">
              <a:off x="17510400" y="21574800"/>
              <a:ext cx="741600" cy="741600"/>
            </a:xfrm>
            <a:prstGeom prst="arc">
              <a:avLst/>
            </a:prstGeom>
            <a:ln w="14400">
              <a:solidFill>
                <a:srgbClr val="549E5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60" name="Straight Connector 959"/>
            <p:cNvCxnSpPr/>
            <p:nvPr/>
          </p:nvCxnSpPr>
          <p:spPr>
            <a:xfrm>
              <a:off x="15516000" y="22316400"/>
              <a:ext cx="2365200" cy="0"/>
            </a:xfrm>
            <a:prstGeom prst="line">
              <a:avLst/>
            </a:prstGeom>
            <a:ln w="14400">
              <a:solidFill>
                <a:srgbClr val="549E5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1" name="Group 960"/>
            <p:cNvGrpSpPr/>
            <p:nvPr/>
          </p:nvGrpSpPr>
          <p:grpSpPr>
            <a:xfrm>
              <a:off x="2224800" y="3963600"/>
              <a:ext cx="26650800" cy="14256000"/>
              <a:chOff x="2224800" y="3963600"/>
              <a:chExt cx="26650800" cy="142560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962" name="Straight Connector 961"/>
              <p:cNvCxnSpPr/>
              <p:nvPr/>
            </p:nvCxnSpPr>
            <p:spPr>
              <a:xfrm>
                <a:off x="27975600" y="3963600"/>
                <a:ext cx="0" cy="176040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Connector 962"/>
              <p:cNvCxnSpPr/>
              <p:nvPr/>
            </p:nvCxnSpPr>
            <p:spPr>
              <a:xfrm>
                <a:off x="27975600" y="5724000"/>
                <a:ext cx="900000" cy="90000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4" name="Arc 963"/>
              <p:cNvSpPr/>
              <p:nvPr/>
            </p:nvSpPr>
            <p:spPr>
              <a:xfrm rot="5400000">
                <a:off x="28155600" y="7146000"/>
                <a:ext cx="720000" cy="7200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65" name="Straight Connector 964"/>
              <p:cNvCxnSpPr/>
              <p:nvPr/>
            </p:nvCxnSpPr>
            <p:spPr>
              <a:xfrm>
                <a:off x="28875600" y="6624000"/>
                <a:ext cx="0" cy="88200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Curved Connector 965"/>
              <p:cNvCxnSpPr/>
              <p:nvPr/>
            </p:nvCxnSpPr>
            <p:spPr>
              <a:xfrm flipV="1">
                <a:off x="12330000" y="7866000"/>
                <a:ext cx="540000" cy="540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Connector 966"/>
              <p:cNvCxnSpPr/>
              <p:nvPr/>
            </p:nvCxnSpPr>
            <p:spPr>
              <a:xfrm>
                <a:off x="12870000" y="7866000"/>
                <a:ext cx="15645600" cy="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8" name="Arc 967"/>
              <p:cNvSpPr/>
              <p:nvPr/>
            </p:nvSpPr>
            <p:spPr>
              <a:xfrm rot="16200000">
                <a:off x="10134000" y="8406000"/>
                <a:ext cx="720000" cy="7200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69" name="Straight Connector 968"/>
              <p:cNvCxnSpPr/>
              <p:nvPr/>
            </p:nvCxnSpPr>
            <p:spPr>
              <a:xfrm>
                <a:off x="10494000" y="8406000"/>
                <a:ext cx="1836000" cy="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Connector 969"/>
              <p:cNvCxnSpPr/>
              <p:nvPr/>
            </p:nvCxnSpPr>
            <p:spPr>
              <a:xfrm>
                <a:off x="10134000" y="8766000"/>
                <a:ext cx="0" cy="203040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1" name="Arc 970"/>
              <p:cNvSpPr/>
              <p:nvPr/>
            </p:nvSpPr>
            <p:spPr>
              <a:xfrm rot="16200000">
                <a:off x="2224800" y="17485200"/>
                <a:ext cx="734400" cy="7344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72" name="Straight Connector 971"/>
              <p:cNvCxnSpPr/>
              <p:nvPr/>
            </p:nvCxnSpPr>
            <p:spPr>
              <a:xfrm>
                <a:off x="2592000" y="17485200"/>
                <a:ext cx="15408000" cy="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3" name="Arc 972"/>
              <p:cNvSpPr/>
              <p:nvPr/>
            </p:nvSpPr>
            <p:spPr>
              <a:xfrm rot="5400000">
                <a:off x="17640000" y="16765200"/>
                <a:ext cx="720000" cy="7200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4" name="Arc 973"/>
              <p:cNvSpPr/>
              <p:nvPr/>
            </p:nvSpPr>
            <p:spPr>
              <a:xfrm rot="10800000">
                <a:off x="10134000" y="10436400"/>
                <a:ext cx="720000" cy="7200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5" name="Arc 974"/>
              <p:cNvSpPr/>
              <p:nvPr/>
            </p:nvSpPr>
            <p:spPr>
              <a:xfrm>
                <a:off x="11214000" y="11156400"/>
                <a:ext cx="720000" cy="7200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76" name="Straight Connector 975"/>
              <p:cNvCxnSpPr/>
              <p:nvPr/>
            </p:nvCxnSpPr>
            <p:spPr>
              <a:xfrm>
                <a:off x="10494000" y="11156400"/>
                <a:ext cx="1080000" cy="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Straight Connector 976"/>
              <p:cNvCxnSpPr/>
              <p:nvPr/>
            </p:nvCxnSpPr>
            <p:spPr>
              <a:xfrm>
                <a:off x="11934000" y="11516400"/>
                <a:ext cx="0" cy="150840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8" name="Arc 977"/>
              <p:cNvSpPr/>
              <p:nvPr/>
            </p:nvSpPr>
            <p:spPr>
              <a:xfrm rot="10800000">
                <a:off x="11934000" y="12664800"/>
                <a:ext cx="720000" cy="7200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79" name="Straight Connector 978"/>
              <p:cNvCxnSpPr/>
              <p:nvPr/>
            </p:nvCxnSpPr>
            <p:spPr>
              <a:xfrm>
                <a:off x="12294000" y="13384800"/>
                <a:ext cx="1047600" cy="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0" name="Arc 979"/>
              <p:cNvSpPr/>
              <p:nvPr/>
            </p:nvSpPr>
            <p:spPr>
              <a:xfrm rot="10800000">
                <a:off x="13701600" y="13633200"/>
                <a:ext cx="720000" cy="7200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81" name="Arc 980"/>
              <p:cNvSpPr/>
              <p:nvPr/>
            </p:nvSpPr>
            <p:spPr>
              <a:xfrm>
                <a:off x="12981600" y="13384897"/>
                <a:ext cx="720000" cy="7200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82" name="Straight Connector 981"/>
              <p:cNvCxnSpPr/>
              <p:nvPr/>
            </p:nvCxnSpPr>
            <p:spPr>
              <a:xfrm>
                <a:off x="13701600" y="13744800"/>
                <a:ext cx="0" cy="24840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3" name="Arc 982"/>
              <p:cNvSpPr/>
              <p:nvPr/>
            </p:nvSpPr>
            <p:spPr>
              <a:xfrm>
                <a:off x="17640000" y="14353200"/>
                <a:ext cx="720000" cy="7200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84" name="Straight Connector 983"/>
              <p:cNvCxnSpPr/>
              <p:nvPr/>
            </p:nvCxnSpPr>
            <p:spPr>
              <a:xfrm>
                <a:off x="18360000" y="14713200"/>
                <a:ext cx="0" cy="241200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Connector 984"/>
              <p:cNvCxnSpPr/>
              <p:nvPr/>
            </p:nvCxnSpPr>
            <p:spPr>
              <a:xfrm>
                <a:off x="14061600" y="14353200"/>
                <a:ext cx="3938400" cy="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6" name="TextBox 985"/>
            <p:cNvSpPr txBox="1"/>
            <p:nvPr/>
          </p:nvSpPr>
          <p:spPr>
            <a:xfrm>
              <a:off x="12139200" y="18306000"/>
              <a:ext cx="1972015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Stop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search.PC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unneeded.Stand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by.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987" name="Group 986"/>
            <p:cNvGrpSpPr/>
            <p:nvPr/>
          </p:nvGrpSpPr>
          <p:grpSpPr>
            <a:xfrm>
              <a:off x="10242000" y="3891600"/>
              <a:ext cx="19195200" cy="15364800"/>
              <a:chOff x="10242000" y="3945600"/>
              <a:chExt cx="19195200" cy="153648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988" name="Straight Connector 987"/>
              <p:cNvCxnSpPr/>
              <p:nvPr/>
            </p:nvCxnSpPr>
            <p:spPr>
              <a:xfrm>
                <a:off x="28537200" y="3945600"/>
                <a:ext cx="0" cy="176040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Connector 988"/>
              <p:cNvCxnSpPr/>
              <p:nvPr/>
            </p:nvCxnSpPr>
            <p:spPr>
              <a:xfrm>
                <a:off x="28537200" y="5778000"/>
                <a:ext cx="900000" cy="90000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Connector 989"/>
              <p:cNvCxnSpPr/>
              <p:nvPr/>
            </p:nvCxnSpPr>
            <p:spPr>
              <a:xfrm>
                <a:off x="29437070" y="6678000"/>
                <a:ext cx="0" cy="88200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1" name="Arc 990"/>
              <p:cNvSpPr/>
              <p:nvPr/>
            </p:nvSpPr>
            <p:spPr>
              <a:xfrm rot="5400000">
                <a:off x="28501200" y="7092000"/>
                <a:ext cx="936000" cy="9360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92" name="Curved Connector 991"/>
              <p:cNvCxnSpPr/>
              <p:nvPr/>
            </p:nvCxnSpPr>
            <p:spPr>
              <a:xfrm flipV="1">
                <a:off x="12438000" y="8028000"/>
                <a:ext cx="540000" cy="540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Connector 992"/>
              <p:cNvCxnSpPr/>
              <p:nvPr/>
            </p:nvCxnSpPr>
            <p:spPr>
              <a:xfrm>
                <a:off x="12978000" y="8028000"/>
                <a:ext cx="15991200" cy="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Straight Connector 993"/>
              <p:cNvCxnSpPr/>
              <p:nvPr/>
            </p:nvCxnSpPr>
            <p:spPr>
              <a:xfrm>
                <a:off x="10242000" y="8928000"/>
                <a:ext cx="0" cy="181440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Straight Connector 994"/>
              <p:cNvCxnSpPr/>
              <p:nvPr/>
            </p:nvCxnSpPr>
            <p:spPr>
              <a:xfrm>
                <a:off x="10602000" y="8568000"/>
                <a:ext cx="1836000" cy="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6" name="Arc 995"/>
              <p:cNvSpPr/>
              <p:nvPr/>
            </p:nvSpPr>
            <p:spPr>
              <a:xfrm rot="16200000">
                <a:off x="10242000" y="8568000"/>
                <a:ext cx="720000" cy="7200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97" name="Arc 996"/>
              <p:cNvSpPr/>
              <p:nvPr/>
            </p:nvSpPr>
            <p:spPr>
              <a:xfrm rot="16200000">
                <a:off x="11772000" y="18576000"/>
                <a:ext cx="734400" cy="7344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98" name="Straight Connector 997"/>
              <p:cNvCxnSpPr/>
              <p:nvPr/>
            </p:nvCxnSpPr>
            <p:spPr>
              <a:xfrm>
                <a:off x="12139200" y="18576000"/>
                <a:ext cx="3160800" cy="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9" name="Arc 998"/>
              <p:cNvSpPr/>
              <p:nvPr/>
            </p:nvSpPr>
            <p:spPr>
              <a:xfrm rot="5400000">
                <a:off x="17748000" y="16927200"/>
                <a:ext cx="720000" cy="7200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000" name="Straight Connector 999"/>
              <p:cNvCxnSpPr/>
              <p:nvPr/>
            </p:nvCxnSpPr>
            <p:spPr>
              <a:xfrm rot="5400000">
                <a:off x="15300000" y="17647200"/>
                <a:ext cx="928800" cy="92880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1" name="Straight Connector 1000"/>
              <p:cNvCxnSpPr/>
              <p:nvPr/>
            </p:nvCxnSpPr>
            <p:spPr>
              <a:xfrm>
                <a:off x="16228800" y="17647200"/>
                <a:ext cx="1879200" cy="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2" name="Arc 1001"/>
              <p:cNvSpPr/>
              <p:nvPr/>
            </p:nvSpPr>
            <p:spPr>
              <a:xfrm rot="10800000">
                <a:off x="10242000" y="10382400"/>
                <a:ext cx="720000" cy="7200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03" name="Arc 1002"/>
              <p:cNvSpPr/>
              <p:nvPr/>
            </p:nvSpPr>
            <p:spPr>
              <a:xfrm>
                <a:off x="11322000" y="11102400"/>
                <a:ext cx="720000" cy="7200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004" name="Straight Connector 1003"/>
              <p:cNvCxnSpPr/>
              <p:nvPr/>
            </p:nvCxnSpPr>
            <p:spPr>
              <a:xfrm>
                <a:off x="10602000" y="11102400"/>
                <a:ext cx="1080000" cy="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Connector 1004"/>
              <p:cNvCxnSpPr/>
              <p:nvPr/>
            </p:nvCxnSpPr>
            <p:spPr>
              <a:xfrm>
                <a:off x="12042000" y="11462400"/>
                <a:ext cx="0" cy="150840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6" name="Arc 1005"/>
              <p:cNvSpPr/>
              <p:nvPr/>
            </p:nvSpPr>
            <p:spPr>
              <a:xfrm rot="10800000">
                <a:off x="12042000" y="12610800"/>
                <a:ext cx="720000" cy="7200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007" name="Straight Connector 1006"/>
              <p:cNvCxnSpPr/>
              <p:nvPr/>
            </p:nvCxnSpPr>
            <p:spPr>
              <a:xfrm>
                <a:off x="12402000" y="13330800"/>
                <a:ext cx="1047600" cy="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8" name="Arc 1007"/>
              <p:cNvSpPr/>
              <p:nvPr/>
            </p:nvSpPr>
            <p:spPr>
              <a:xfrm>
                <a:off x="13089600" y="13330800"/>
                <a:ext cx="720000" cy="7200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009" name="Straight Connector 1008"/>
              <p:cNvCxnSpPr/>
              <p:nvPr/>
            </p:nvCxnSpPr>
            <p:spPr>
              <a:xfrm>
                <a:off x="13809600" y="13690800"/>
                <a:ext cx="0" cy="24840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0" name="Arc 1009"/>
              <p:cNvSpPr/>
              <p:nvPr/>
            </p:nvSpPr>
            <p:spPr>
              <a:xfrm rot="10800000">
                <a:off x="13809600" y="13579200"/>
                <a:ext cx="720000" cy="7200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011" name="Straight Connector 1010"/>
              <p:cNvCxnSpPr/>
              <p:nvPr/>
            </p:nvCxnSpPr>
            <p:spPr>
              <a:xfrm>
                <a:off x="14169600" y="14299200"/>
                <a:ext cx="3938400" cy="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2" name="Arc 1011"/>
              <p:cNvSpPr/>
              <p:nvPr/>
            </p:nvSpPr>
            <p:spPr>
              <a:xfrm>
                <a:off x="17748000" y="14299200"/>
                <a:ext cx="720000" cy="7200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013" name="Straight Connector 1012"/>
              <p:cNvCxnSpPr/>
              <p:nvPr/>
            </p:nvCxnSpPr>
            <p:spPr>
              <a:xfrm>
                <a:off x="18468000" y="14659200"/>
                <a:ext cx="0" cy="262800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4" name="Straight Connector 1013"/>
            <p:cNvCxnSpPr/>
            <p:nvPr/>
          </p:nvCxnSpPr>
          <p:spPr>
            <a:xfrm>
              <a:off x="18252000" y="21549600"/>
              <a:ext cx="0" cy="396000"/>
            </a:xfrm>
            <a:prstGeom prst="line">
              <a:avLst/>
            </a:prstGeom>
            <a:ln w="14400">
              <a:solidFill>
                <a:srgbClr val="549E5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5" name="Group 1014"/>
            <p:cNvGrpSpPr/>
            <p:nvPr/>
          </p:nvGrpSpPr>
          <p:grpSpPr>
            <a:xfrm>
              <a:off x="31100400" y="17406000"/>
              <a:ext cx="11147168" cy="6174326"/>
              <a:chOff x="118800" y="62894902"/>
              <a:chExt cx="11147168" cy="6174326"/>
            </a:xfrm>
          </p:grpSpPr>
          <p:cxnSp>
            <p:nvCxnSpPr>
              <p:cNvPr id="1016" name="Curved Connector 1015"/>
              <p:cNvCxnSpPr/>
              <p:nvPr/>
            </p:nvCxnSpPr>
            <p:spPr>
              <a:xfrm>
                <a:off x="9615599" y="65667601"/>
                <a:ext cx="180000" cy="576002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Curved Connector 1016"/>
              <p:cNvCxnSpPr/>
              <p:nvPr/>
            </p:nvCxnSpPr>
            <p:spPr>
              <a:xfrm>
                <a:off x="9615599" y="65631597"/>
                <a:ext cx="180000" cy="324005"/>
              </a:xfrm>
              <a:prstGeom prst="curvedConnector3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Curved Connector 1017"/>
              <p:cNvCxnSpPr/>
              <p:nvPr/>
            </p:nvCxnSpPr>
            <p:spPr>
              <a:xfrm>
                <a:off x="457200" y="65631597"/>
                <a:ext cx="180000" cy="216005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Curved Connector 1018"/>
              <p:cNvCxnSpPr/>
              <p:nvPr/>
            </p:nvCxnSpPr>
            <p:spPr>
              <a:xfrm>
                <a:off x="2041200" y="65631597"/>
                <a:ext cx="180000" cy="216005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Curved Connector 1019"/>
              <p:cNvCxnSpPr/>
              <p:nvPr/>
            </p:nvCxnSpPr>
            <p:spPr>
              <a:xfrm>
                <a:off x="7801199" y="65631597"/>
                <a:ext cx="180000" cy="216005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Curved Connector 1020"/>
              <p:cNvCxnSpPr/>
              <p:nvPr/>
            </p:nvCxnSpPr>
            <p:spPr>
              <a:xfrm>
                <a:off x="4517999" y="65595599"/>
                <a:ext cx="180001" cy="215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Curved Connector 1021"/>
              <p:cNvCxnSpPr/>
              <p:nvPr/>
            </p:nvCxnSpPr>
            <p:spPr>
              <a:xfrm>
                <a:off x="9615599" y="65595599"/>
                <a:ext cx="180000" cy="72002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Curved Connector 1022"/>
              <p:cNvCxnSpPr/>
              <p:nvPr/>
            </p:nvCxnSpPr>
            <p:spPr>
              <a:xfrm>
                <a:off x="9126000" y="65559601"/>
                <a:ext cx="180000" cy="35998"/>
              </a:xfrm>
              <a:prstGeom prst="curvedConnector3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Curved Connector 1023"/>
              <p:cNvCxnSpPr/>
              <p:nvPr/>
            </p:nvCxnSpPr>
            <p:spPr>
              <a:xfrm>
                <a:off x="2041200" y="65271600"/>
                <a:ext cx="180000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Curved Connector 1024"/>
              <p:cNvCxnSpPr/>
              <p:nvPr/>
            </p:nvCxnSpPr>
            <p:spPr>
              <a:xfrm>
                <a:off x="3193200" y="65271600"/>
                <a:ext cx="179999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Curved Connector 1025"/>
              <p:cNvCxnSpPr/>
              <p:nvPr/>
            </p:nvCxnSpPr>
            <p:spPr>
              <a:xfrm>
                <a:off x="6821999" y="65271600"/>
                <a:ext cx="180000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Curved Connector 1026"/>
              <p:cNvCxnSpPr/>
              <p:nvPr/>
            </p:nvCxnSpPr>
            <p:spPr>
              <a:xfrm>
                <a:off x="7801199" y="65271600"/>
                <a:ext cx="180000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Curved Connector 1027"/>
              <p:cNvCxnSpPr/>
              <p:nvPr/>
            </p:nvCxnSpPr>
            <p:spPr>
              <a:xfrm>
                <a:off x="9126000" y="65271600"/>
                <a:ext cx="180000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Curved Connector 1028"/>
              <p:cNvCxnSpPr/>
              <p:nvPr/>
            </p:nvCxnSpPr>
            <p:spPr>
              <a:xfrm flipV="1">
                <a:off x="1781999" y="65271600"/>
                <a:ext cx="180001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Curved Connector 1029"/>
              <p:cNvCxnSpPr/>
              <p:nvPr/>
            </p:nvCxnSpPr>
            <p:spPr>
              <a:xfrm flipV="1">
                <a:off x="2703600" y="65271600"/>
                <a:ext cx="179999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Curved Connector 1030"/>
              <p:cNvCxnSpPr/>
              <p:nvPr/>
            </p:nvCxnSpPr>
            <p:spPr>
              <a:xfrm flipV="1">
                <a:off x="6159599" y="65271600"/>
                <a:ext cx="180000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Curved Connector 1031"/>
              <p:cNvCxnSpPr/>
              <p:nvPr/>
            </p:nvCxnSpPr>
            <p:spPr>
              <a:xfrm flipV="1">
                <a:off x="7311600" y="65271600"/>
                <a:ext cx="180000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Curved Connector 1032"/>
              <p:cNvCxnSpPr/>
              <p:nvPr/>
            </p:nvCxnSpPr>
            <p:spPr>
              <a:xfrm flipV="1">
                <a:off x="8463599" y="65271600"/>
                <a:ext cx="180001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Curved Connector 1033"/>
              <p:cNvCxnSpPr/>
              <p:nvPr/>
            </p:nvCxnSpPr>
            <p:spPr>
              <a:xfrm flipV="1">
                <a:off x="9126000" y="65559601"/>
                <a:ext cx="180000" cy="35998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Curved Connector 1034"/>
              <p:cNvCxnSpPr/>
              <p:nvPr/>
            </p:nvCxnSpPr>
            <p:spPr>
              <a:xfrm flipV="1">
                <a:off x="5180400" y="65595599"/>
                <a:ext cx="179999" cy="215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Curved Connector 1035"/>
              <p:cNvCxnSpPr/>
              <p:nvPr/>
            </p:nvCxnSpPr>
            <p:spPr>
              <a:xfrm flipV="1">
                <a:off x="1781999" y="65631597"/>
                <a:ext cx="180001" cy="216005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Curved Connector 1036"/>
              <p:cNvCxnSpPr/>
              <p:nvPr/>
            </p:nvCxnSpPr>
            <p:spPr>
              <a:xfrm flipV="1">
                <a:off x="7311600" y="65631597"/>
                <a:ext cx="180000" cy="216005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urved Connector 1037"/>
              <p:cNvCxnSpPr/>
              <p:nvPr/>
            </p:nvCxnSpPr>
            <p:spPr>
              <a:xfrm flipV="1">
                <a:off x="9126000" y="65667601"/>
                <a:ext cx="180000" cy="180001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/>
              <p:cNvCxnSpPr/>
              <p:nvPr/>
            </p:nvCxnSpPr>
            <p:spPr>
              <a:xfrm>
                <a:off x="1962000" y="65271600"/>
                <a:ext cx="792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Connector 1039"/>
              <p:cNvCxnSpPr/>
              <p:nvPr/>
            </p:nvCxnSpPr>
            <p:spPr>
              <a:xfrm>
                <a:off x="2883599" y="65271600"/>
                <a:ext cx="309601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/>
              <p:nvPr/>
            </p:nvCxnSpPr>
            <p:spPr>
              <a:xfrm>
                <a:off x="6339599" y="65271600"/>
                <a:ext cx="4824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/>
              <p:cNvCxnSpPr/>
              <p:nvPr/>
            </p:nvCxnSpPr>
            <p:spPr>
              <a:xfrm>
                <a:off x="7491600" y="65271600"/>
                <a:ext cx="309599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/>
              <p:cNvCxnSpPr/>
              <p:nvPr/>
            </p:nvCxnSpPr>
            <p:spPr>
              <a:xfrm>
                <a:off x="8643600" y="65271600"/>
                <a:ext cx="4824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Connector 1043"/>
              <p:cNvCxnSpPr/>
              <p:nvPr/>
            </p:nvCxnSpPr>
            <p:spPr>
              <a:xfrm>
                <a:off x="118800" y="65487599"/>
                <a:ext cx="1663199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/>
              <p:cNvCxnSpPr/>
              <p:nvPr/>
            </p:nvCxnSpPr>
            <p:spPr>
              <a:xfrm>
                <a:off x="2221200" y="65487599"/>
                <a:ext cx="4824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Straight Connector 1045"/>
              <p:cNvCxnSpPr/>
              <p:nvPr/>
            </p:nvCxnSpPr>
            <p:spPr>
              <a:xfrm>
                <a:off x="3373199" y="65487599"/>
                <a:ext cx="27864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/>
              <p:nvPr/>
            </p:nvCxnSpPr>
            <p:spPr>
              <a:xfrm>
                <a:off x="7001999" y="65487599"/>
                <a:ext cx="309601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Straight Connector 1047"/>
              <p:cNvCxnSpPr/>
              <p:nvPr/>
            </p:nvCxnSpPr>
            <p:spPr>
              <a:xfrm>
                <a:off x="7981199" y="65487599"/>
                <a:ext cx="4824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/>
              <p:nvPr/>
            </p:nvCxnSpPr>
            <p:spPr>
              <a:xfrm>
                <a:off x="9306000" y="65487599"/>
                <a:ext cx="5688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Straight Connector 1049"/>
              <p:cNvCxnSpPr/>
              <p:nvPr/>
            </p:nvCxnSpPr>
            <p:spPr>
              <a:xfrm>
                <a:off x="118800" y="65523597"/>
                <a:ext cx="97560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/>
              <p:cNvCxnSpPr/>
              <p:nvPr/>
            </p:nvCxnSpPr>
            <p:spPr>
              <a:xfrm>
                <a:off x="118800" y="65559601"/>
                <a:ext cx="9007200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/>
              <p:cNvCxnSpPr/>
              <p:nvPr/>
            </p:nvCxnSpPr>
            <p:spPr>
              <a:xfrm>
                <a:off x="9306000" y="65559601"/>
                <a:ext cx="5688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/>
              <p:cNvCxnSpPr/>
              <p:nvPr/>
            </p:nvCxnSpPr>
            <p:spPr>
              <a:xfrm>
                <a:off x="118800" y="65595599"/>
                <a:ext cx="4399199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/>
              <p:cNvCxnSpPr/>
              <p:nvPr/>
            </p:nvCxnSpPr>
            <p:spPr>
              <a:xfrm>
                <a:off x="5360399" y="65595599"/>
                <a:ext cx="3765601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/>
              <p:cNvCxnSpPr/>
              <p:nvPr/>
            </p:nvCxnSpPr>
            <p:spPr>
              <a:xfrm>
                <a:off x="9306000" y="65595599"/>
                <a:ext cx="309599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/>
              <p:cNvCxnSpPr/>
              <p:nvPr/>
            </p:nvCxnSpPr>
            <p:spPr>
              <a:xfrm>
                <a:off x="118800" y="65631597"/>
                <a:ext cx="338400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/>
              <p:cNvCxnSpPr/>
              <p:nvPr/>
            </p:nvCxnSpPr>
            <p:spPr>
              <a:xfrm>
                <a:off x="1962000" y="65631597"/>
                <a:ext cx="79200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/>
              <p:cNvCxnSpPr/>
              <p:nvPr/>
            </p:nvCxnSpPr>
            <p:spPr>
              <a:xfrm>
                <a:off x="7491600" y="65631597"/>
                <a:ext cx="309599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/>
              <p:cNvCxnSpPr/>
              <p:nvPr/>
            </p:nvCxnSpPr>
            <p:spPr>
              <a:xfrm>
                <a:off x="9536400" y="65631597"/>
                <a:ext cx="79199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/>
              <p:cNvCxnSpPr/>
              <p:nvPr/>
            </p:nvCxnSpPr>
            <p:spPr>
              <a:xfrm>
                <a:off x="9306000" y="65667601"/>
                <a:ext cx="309599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/>
              <p:cNvCxnSpPr/>
              <p:nvPr/>
            </p:nvCxnSpPr>
            <p:spPr>
              <a:xfrm>
                <a:off x="9795599" y="65667601"/>
                <a:ext cx="79201" cy="0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/>
              <p:cNvCxnSpPr/>
              <p:nvPr/>
            </p:nvCxnSpPr>
            <p:spPr>
              <a:xfrm>
                <a:off x="4698000" y="65811598"/>
                <a:ext cx="4824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/>
              <p:cNvCxnSpPr/>
              <p:nvPr/>
            </p:nvCxnSpPr>
            <p:spPr>
              <a:xfrm>
                <a:off x="637200" y="65847602"/>
                <a:ext cx="1144799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/>
              <p:cNvCxnSpPr/>
              <p:nvPr/>
            </p:nvCxnSpPr>
            <p:spPr>
              <a:xfrm>
                <a:off x="2221200" y="65847602"/>
                <a:ext cx="5090400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/>
              <p:cNvCxnSpPr/>
              <p:nvPr/>
            </p:nvCxnSpPr>
            <p:spPr>
              <a:xfrm>
                <a:off x="7981199" y="65847602"/>
                <a:ext cx="1144801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/>
              <p:cNvCxnSpPr/>
              <p:nvPr/>
            </p:nvCxnSpPr>
            <p:spPr>
              <a:xfrm>
                <a:off x="9795599" y="65955602"/>
                <a:ext cx="79201" cy="0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/>
              <p:cNvCxnSpPr/>
              <p:nvPr/>
            </p:nvCxnSpPr>
            <p:spPr>
              <a:xfrm>
                <a:off x="9795599" y="66243603"/>
                <a:ext cx="79201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8" name="Freeform 1067"/>
              <p:cNvSpPr/>
              <p:nvPr/>
            </p:nvSpPr>
            <p:spPr>
              <a:xfrm>
                <a:off x="3816000" y="62894902"/>
                <a:ext cx="1726527" cy="2542295"/>
              </a:xfrm>
              <a:custGeom>
                <a:avLst/>
                <a:gdLst/>
                <a:ahLst/>
                <a:cxnLst/>
                <a:rect l="0" t="0" r="0" b="0"/>
                <a:pathLst>
                  <a:path w="1726527" h="2542295">
                    <a:moveTo>
                      <a:pt x="0" y="2542294"/>
                    </a:moveTo>
                    <a:lnTo>
                      <a:pt x="288067" y="2194464"/>
                    </a:lnTo>
                    <a:lnTo>
                      <a:pt x="288067" y="1438467"/>
                    </a:lnTo>
                    <a:lnTo>
                      <a:pt x="1726526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69" name="Freeform 1068"/>
              <p:cNvSpPr/>
              <p:nvPr/>
            </p:nvSpPr>
            <p:spPr>
              <a:xfrm>
                <a:off x="4478399" y="62914665"/>
                <a:ext cx="1706774" cy="2522532"/>
              </a:xfrm>
              <a:custGeom>
                <a:avLst/>
                <a:gdLst/>
                <a:ahLst/>
                <a:cxnLst/>
                <a:rect l="0" t="0" r="0" b="0"/>
                <a:pathLst>
                  <a:path w="1706774" h="2522532">
                    <a:moveTo>
                      <a:pt x="0" y="2522531"/>
                    </a:moveTo>
                    <a:lnTo>
                      <a:pt x="288068" y="2174701"/>
                    </a:lnTo>
                    <a:lnTo>
                      <a:pt x="288068" y="1418704"/>
                    </a:lnTo>
                    <a:lnTo>
                      <a:pt x="1706773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0" name="Freeform 1069"/>
              <p:cNvSpPr/>
              <p:nvPr/>
            </p:nvSpPr>
            <p:spPr>
              <a:xfrm>
                <a:off x="6120000" y="62909369"/>
                <a:ext cx="1712068" cy="2527828"/>
              </a:xfrm>
              <a:custGeom>
                <a:avLst/>
                <a:gdLst/>
                <a:ahLst/>
                <a:cxnLst/>
                <a:rect l="0" t="0" r="0" b="0"/>
                <a:pathLst>
                  <a:path w="1712068" h="2527828">
                    <a:moveTo>
                      <a:pt x="0" y="2527827"/>
                    </a:moveTo>
                    <a:lnTo>
                      <a:pt x="288067" y="2179997"/>
                    </a:lnTo>
                    <a:lnTo>
                      <a:pt x="288067" y="1424000"/>
                    </a:lnTo>
                    <a:lnTo>
                      <a:pt x="171206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1" name="Freeform 1070"/>
              <p:cNvSpPr/>
              <p:nvPr/>
            </p:nvSpPr>
            <p:spPr>
              <a:xfrm>
                <a:off x="8423999" y="62907124"/>
                <a:ext cx="1714309" cy="2530073"/>
              </a:xfrm>
              <a:custGeom>
                <a:avLst/>
                <a:gdLst/>
                <a:ahLst/>
                <a:cxnLst/>
                <a:rect l="0" t="0" r="0" b="0"/>
                <a:pathLst>
                  <a:path w="1714309" h="2530073">
                    <a:moveTo>
                      <a:pt x="0" y="2530072"/>
                    </a:moveTo>
                    <a:lnTo>
                      <a:pt x="288068" y="2182242"/>
                    </a:lnTo>
                    <a:lnTo>
                      <a:pt x="288068" y="1426245"/>
                    </a:lnTo>
                    <a:lnTo>
                      <a:pt x="1714308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2" name="Freeform 1071"/>
              <p:cNvSpPr/>
              <p:nvPr/>
            </p:nvSpPr>
            <p:spPr>
              <a:xfrm>
                <a:off x="3153599" y="62998362"/>
                <a:ext cx="1623076" cy="2222836"/>
              </a:xfrm>
              <a:custGeom>
                <a:avLst/>
                <a:gdLst/>
                <a:ahLst/>
                <a:cxnLst/>
                <a:rect l="0" t="0" r="0" b="0"/>
                <a:pathLst>
                  <a:path w="1623076" h="2222836">
                    <a:moveTo>
                      <a:pt x="0" y="2222835"/>
                    </a:moveTo>
                    <a:lnTo>
                      <a:pt x="288068" y="2091004"/>
                    </a:lnTo>
                    <a:lnTo>
                      <a:pt x="288068" y="1335007"/>
                    </a:lnTo>
                    <a:lnTo>
                      <a:pt x="1623075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3" name="Freeform 1072"/>
              <p:cNvSpPr/>
              <p:nvPr/>
            </p:nvSpPr>
            <p:spPr>
              <a:xfrm>
                <a:off x="7761599" y="62999782"/>
                <a:ext cx="1621650" cy="2221416"/>
              </a:xfrm>
              <a:custGeom>
                <a:avLst/>
                <a:gdLst/>
                <a:ahLst/>
                <a:cxnLst/>
                <a:rect l="0" t="0" r="0" b="0"/>
                <a:pathLst>
                  <a:path w="1621650" h="2221416">
                    <a:moveTo>
                      <a:pt x="0" y="2221415"/>
                    </a:moveTo>
                    <a:lnTo>
                      <a:pt x="288068" y="2089584"/>
                    </a:lnTo>
                    <a:lnTo>
                      <a:pt x="288068" y="1333587"/>
                    </a:lnTo>
                    <a:lnTo>
                      <a:pt x="1621649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4" name="Freeform 1073"/>
              <p:cNvSpPr/>
              <p:nvPr/>
            </p:nvSpPr>
            <p:spPr>
              <a:xfrm>
                <a:off x="1079999" y="63022801"/>
                <a:ext cx="1598638" cy="2414396"/>
              </a:xfrm>
              <a:custGeom>
                <a:avLst/>
                <a:gdLst/>
                <a:ahLst/>
                <a:cxnLst/>
                <a:rect l="0" t="0" r="0" b="0"/>
                <a:pathLst>
                  <a:path w="1598638" h="2414396">
                    <a:moveTo>
                      <a:pt x="0" y="2414395"/>
                    </a:moveTo>
                    <a:lnTo>
                      <a:pt x="288068" y="2066565"/>
                    </a:lnTo>
                    <a:lnTo>
                      <a:pt x="288068" y="1310568"/>
                    </a:lnTo>
                    <a:lnTo>
                      <a:pt x="159863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5" name="Freeform 1074"/>
              <p:cNvSpPr/>
              <p:nvPr/>
            </p:nvSpPr>
            <p:spPr>
              <a:xfrm>
                <a:off x="2001599" y="63004668"/>
                <a:ext cx="1616762" cy="2216530"/>
              </a:xfrm>
              <a:custGeom>
                <a:avLst/>
                <a:gdLst/>
                <a:ahLst/>
                <a:cxnLst/>
                <a:rect l="0" t="0" r="0" b="0"/>
                <a:pathLst>
                  <a:path w="1616762" h="2216530">
                    <a:moveTo>
                      <a:pt x="0" y="2216529"/>
                    </a:moveTo>
                    <a:lnTo>
                      <a:pt x="288068" y="2084698"/>
                    </a:lnTo>
                    <a:lnTo>
                      <a:pt x="288068" y="1328701"/>
                    </a:lnTo>
                    <a:lnTo>
                      <a:pt x="1616761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6" name="Freeform 1075"/>
              <p:cNvSpPr/>
              <p:nvPr/>
            </p:nvSpPr>
            <p:spPr>
              <a:xfrm>
                <a:off x="6782399" y="63006299"/>
                <a:ext cx="1440811" cy="2214899"/>
              </a:xfrm>
              <a:custGeom>
                <a:avLst/>
                <a:gdLst/>
                <a:ahLst/>
                <a:cxnLst/>
                <a:rect l="0" t="0" r="0" b="0"/>
                <a:pathLst>
                  <a:path w="1440811" h="2214899">
                    <a:moveTo>
                      <a:pt x="0" y="2214898"/>
                    </a:moveTo>
                    <a:lnTo>
                      <a:pt x="113747" y="2083067"/>
                    </a:lnTo>
                    <a:lnTo>
                      <a:pt x="113747" y="1327070"/>
                    </a:lnTo>
                    <a:lnTo>
                      <a:pt x="144081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7" name="Freeform 1076"/>
              <p:cNvSpPr/>
              <p:nvPr/>
            </p:nvSpPr>
            <p:spPr>
              <a:xfrm>
                <a:off x="7272000" y="63042756"/>
                <a:ext cx="1404358" cy="2394441"/>
              </a:xfrm>
              <a:custGeom>
                <a:avLst/>
                <a:gdLst/>
                <a:ahLst/>
                <a:cxnLst/>
                <a:rect l="0" t="0" r="0" b="0"/>
                <a:pathLst>
                  <a:path w="1404358" h="2394441">
                    <a:moveTo>
                      <a:pt x="0" y="2394440"/>
                    </a:moveTo>
                    <a:lnTo>
                      <a:pt x="113746" y="2046610"/>
                    </a:lnTo>
                    <a:lnTo>
                      <a:pt x="113746" y="1290613"/>
                    </a:lnTo>
                    <a:lnTo>
                      <a:pt x="140435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8" name="Freeform 1077"/>
              <p:cNvSpPr/>
              <p:nvPr/>
            </p:nvSpPr>
            <p:spPr>
              <a:xfrm>
                <a:off x="5140800" y="63086133"/>
                <a:ext cx="1360981" cy="2351064"/>
              </a:xfrm>
              <a:custGeom>
                <a:avLst/>
                <a:gdLst/>
                <a:ahLst/>
                <a:cxnLst/>
                <a:rect l="0" t="0" r="0" b="0"/>
                <a:pathLst>
                  <a:path w="1360981" h="2351064">
                    <a:moveTo>
                      <a:pt x="0" y="2351063"/>
                    </a:moveTo>
                    <a:lnTo>
                      <a:pt x="113745" y="2003233"/>
                    </a:lnTo>
                    <a:lnTo>
                      <a:pt x="113745" y="1247236"/>
                    </a:lnTo>
                    <a:lnTo>
                      <a:pt x="136098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9" name="Freeform 1078"/>
              <p:cNvSpPr/>
              <p:nvPr/>
            </p:nvSpPr>
            <p:spPr>
              <a:xfrm>
                <a:off x="9835200" y="63178791"/>
                <a:ext cx="1268322" cy="2258406"/>
              </a:xfrm>
              <a:custGeom>
                <a:avLst/>
                <a:gdLst/>
                <a:ahLst/>
                <a:cxnLst/>
                <a:rect l="0" t="0" r="0" b="0"/>
                <a:pathLst>
                  <a:path w="1268322" h="2258406">
                    <a:moveTo>
                      <a:pt x="0" y="2258405"/>
                    </a:moveTo>
                    <a:lnTo>
                      <a:pt x="113746" y="1910575"/>
                    </a:lnTo>
                    <a:lnTo>
                      <a:pt x="113746" y="1154578"/>
                    </a:lnTo>
                    <a:lnTo>
                      <a:pt x="1268321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0" name="Freeform 1079"/>
              <p:cNvSpPr/>
              <p:nvPr/>
            </p:nvSpPr>
            <p:spPr>
              <a:xfrm>
                <a:off x="5630399" y="63194468"/>
                <a:ext cx="1252642" cy="2242729"/>
              </a:xfrm>
              <a:custGeom>
                <a:avLst/>
                <a:gdLst/>
                <a:ahLst/>
                <a:cxnLst/>
                <a:rect l="0" t="0" r="0" b="0"/>
                <a:pathLst>
                  <a:path w="1252642" h="2242729">
                    <a:moveTo>
                      <a:pt x="0" y="2242728"/>
                    </a:moveTo>
                    <a:lnTo>
                      <a:pt x="113747" y="1894898"/>
                    </a:lnTo>
                    <a:lnTo>
                      <a:pt x="113747" y="1138901"/>
                    </a:lnTo>
                    <a:lnTo>
                      <a:pt x="1252641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1" name="Freeform 1080"/>
              <p:cNvSpPr/>
              <p:nvPr/>
            </p:nvSpPr>
            <p:spPr>
              <a:xfrm>
                <a:off x="2663999" y="63245993"/>
                <a:ext cx="1201119" cy="2191204"/>
              </a:xfrm>
              <a:custGeom>
                <a:avLst/>
                <a:gdLst/>
                <a:ahLst/>
                <a:cxnLst/>
                <a:rect l="0" t="0" r="0" b="0"/>
                <a:pathLst>
                  <a:path w="1201119" h="2191204">
                    <a:moveTo>
                      <a:pt x="0" y="2191203"/>
                    </a:moveTo>
                    <a:lnTo>
                      <a:pt x="113747" y="1843373"/>
                    </a:lnTo>
                    <a:lnTo>
                      <a:pt x="113747" y="1087376"/>
                    </a:lnTo>
                    <a:lnTo>
                      <a:pt x="1201118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2" name="Freeform 1081"/>
              <p:cNvSpPr/>
              <p:nvPr/>
            </p:nvSpPr>
            <p:spPr>
              <a:xfrm>
                <a:off x="9086399" y="63348430"/>
                <a:ext cx="1098684" cy="1872768"/>
              </a:xfrm>
              <a:custGeom>
                <a:avLst/>
                <a:gdLst/>
                <a:ahLst/>
                <a:cxnLst/>
                <a:rect l="0" t="0" r="0" b="0"/>
                <a:pathLst>
                  <a:path w="1098684" h="1872768">
                    <a:moveTo>
                      <a:pt x="0" y="1872767"/>
                    </a:moveTo>
                    <a:lnTo>
                      <a:pt x="113747" y="1740936"/>
                    </a:lnTo>
                    <a:lnTo>
                      <a:pt x="113747" y="984939"/>
                    </a:lnTo>
                    <a:lnTo>
                      <a:pt x="1098683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3" name="Freeform 1082"/>
              <p:cNvSpPr/>
              <p:nvPr/>
            </p:nvSpPr>
            <p:spPr>
              <a:xfrm>
                <a:off x="417599" y="65682000"/>
                <a:ext cx="1397027" cy="3123574"/>
              </a:xfrm>
              <a:custGeom>
                <a:avLst/>
                <a:gdLst/>
                <a:ahLst/>
                <a:cxnLst/>
                <a:rect l="0" t="0" r="0" b="0"/>
                <a:pathLst>
                  <a:path w="1397027" h="3123574">
                    <a:moveTo>
                      <a:pt x="0" y="0"/>
                    </a:moveTo>
                    <a:lnTo>
                      <a:pt x="47561" y="777596"/>
                    </a:lnTo>
                    <a:lnTo>
                      <a:pt x="47561" y="1774105"/>
                    </a:lnTo>
                    <a:lnTo>
                      <a:pt x="1397026" y="3123573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4" name="Freeform 1083"/>
              <p:cNvSpPr/>
              <p:nvPr/>
            </p:nvSpPr>
            <p:spPr>
              <a:xfrm>
                <a:off x="1079999" y="65897999"/>
                <a:ext cx="1484188" cy="2994733"/>
              </a:xfrm>
              <a:custGeom>
                <a:avLst/>
                <a:gdLst/>
                <a:ahLst/>
                <a:cxnLst/>
                <a:rect l="0" t="0" r="0" b="0"/>
                <a:pathLst>
                  <a:path w="1484188" h="2994733">
                    <a:moveTo>
                      <a:pt x="0" y="0"/>
                    </a:moveTo>
                    <a:lnTo>
                      <a:pt x="47561" y="561597"/>
                    </a:lnTo>
                    <a:lnTo>
                      <a:pt x="47561" y="1558106"/>
                    </a:lnTo>
                    <a:lnTo>
                      <a:pt x="1484187" y="299473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5" name="Freeform 1084"/>
              <p:cNvSpPr/>
              <p:nvPr/>
            </p:nvSpPr>
            <p:spPr>
              <a:xfrm>
                <a:off x="1702799" y="65897999"/>
                <a:ext cx="1301406" cy="2772353"/>
              </a:xfrm>
              <a:custGeom>
                <a:avLst/>
                <a:gdLst/>
                <a:ahLst/>
                <a:cxnLst/>
                <a:rect l="0" t="0" r="0" b="0"/>
                <a:pathLst>
                  <a:path w="1301406" h="2772353">
                    <a:moveTo>
                      <a:pt x="39601" y="0"/>
                    </a:moveTo>
                    <a:lnTo>
                      <a:pt x="0" y="561597"/>
                    </a:lnTo>
                    <a:lnTo>
                      <a:pt x="0" y="1470949"/>
                    </a:lnTo>
                    <a:lnTo>
                      <a:pt x="1301405" y="277235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6" name="Freeform 1085"/>
              <p:cNvSpPr/>
              <p:nvPr/>
            </p:nvSpPr>
            <p:spPr>
              <a:xfrm>
                <a:off x="3153599" y="65646002"/>
                <a:ext cx="1382568" cy="3145111"/>
              </a:xfrm>
              <a:custGeom>
                <a:avLst/>
                <a:gdLst/>
                <a:ahLst/>
                <a:cxnLst/>
                <a:rect l="0" t="0" r="0" b="0"/>
                <a:pathLst>
                  <a:path w="1382568" h="3145111">
                    <a:moveTo>
                      <a:pt x="0" y="0"/>
                    </a:moveTo>
                    <a:lnTo>
                      <a:pt x="47561" y="813594"/>
                    </a:lnTo>
                    <a:lnTo>
                      <a:pt x="47561" y="1810103"/>
                    </a:lnTo>
                    <a:lnTo>
                      <a:pt x="1382567" y="314511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7" name="Freeform 1086"/>
              <p:cNvSpPr/>
              <p:nvPr/>
            </p:nvSpPr>
            <p:spPr>
              <a:xfrm>
                <a:off x="6782399" y="65646002"/>
                <a:ext cx="1368924" cy="3131469"/>
              </a:xfrm>
              <a:custGeom>
                <a:avLst/>
                <a:gdLst/>
                <a:ahLst/>
                <a:cxnLst/>
                <a:rect l="0" t="0" r="0" b="0"/>
                <a:pathLst>
                  <a:path w="1368924" h="3131469">
                    <a:moveTo>
                      <a:pt x="0" y="0"/>
                    </a:moveTo>
                    <a:lnTo>
                      <a:pt x="47561" y="813594"/>
                    </a:lnTo>
                    <a:lnTo>
                      <a:pt x="47561" y="1810103"/>
                    </a:lnTo>
                    <a:lnTo>
                      <a:pt x="1368923" y="313146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8" name="Freeform 1087"/>
              <p:cNvSpPr/>
              <p:nvPr/>
            </p:nvSpPr>
            <p:spPr>
              <a:xfrm>
                <a:off x="9046799" y="65646002"/>
                <a:ext cx="1347023" cy="3069965"/>
              </a:xfrm>
              <a:custGeom>
                <a:avLst/>
                <a:gdLst/>
                <a:ahLst/>
                <a:cxnLst/>
                <a:rect l="0" t="0" r="0" b="0"/>
                <a:pathLst>
                  <a:path w="1347023" h="3069965">
                    <a:moveTo>
                      <a:pt x="39600" y="0"/>
                    </a:moveTo>
                    <a:lnTo>
                      <a:pt x="0" y="813594"/>
                    </a:lnTo>
                    <a:lnTo>
                      <a:pt x="0" y="1722946"/>
                    </a:lnTo>
                    <a:lnTo>
                      <a:pt x="1347022" y="3069964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9" name="Freeform 1088"/>
              <p:cNvSpPr/>
              <p:nvPr/>
            </p:nvSpPr>
            <p:spPr>
              <a:xfrm>
                <a:off x="9536400" y="65717997"/>
                <a:ext cx="1398342" cy="3049291"/>
              </a:xfrm>
              <a:custGeom>
                <a:avLst/>
                <a:gdLst/>
                <a:ahLst/>
                <a:cxnLst/>
                <a:rect l="0" t="0" r="0" b="0"/>
                <a:pathLst>
                  <a:path w="1398342" h="3049291">
                    <a:moveTo>
                      <a:pt x="39599" y="0"/>
                    </a:moveTo>
                    <a:lnTo>
                      <a:pt x="0" y="741599"/>
                    </a:lnTo>
                    <a:lnTo>
                      <a:pt x="0" y="1650951"/>
                    </a:lnTo>
                    <a:lnTo>
                      <a:pt x="1398341" y="304929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0" name="Rounded Rectangle 1089"/>
              <p:cNvSpPr/>
              <p:nvPr/>
            </p:nvSpPr>
            <p:spPr>
              <a:xfrm>
                <a:off x="1972799" y="65231999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1" name="Rounded Rectangle 1090"/>
              <p:cNvSpPr/>
              <p:nvPr/>
            </p:nvSpPr>
            <p:spPr>
              <a:xfrm>
                <a:off x="3124799" y="65231999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2" name="Rounded Rectangle 1091"/>
              <p:cNvSpPr/>
              <p:nvPr/>
            </p:nvSpPr>
            <p:spPr>
              <a:xfrm>
                <a:off x="6753600" y="65231999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3" name="Rounded Rectangle 1092"/>
              <p:cNvSpPr/>
              <p:nvPr/>
            </p:nvSpPr>
            <p:spPr>
              <a:xfrm>
                <a:off x="7732800" y="65231999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4" name="Rounded Rectangle 1093"/>
              <p:cNvSpPr/>
              <p:nvPr/>
            </p:nvSpPr>
            <p:spPr>
              <a:xfrm>
                <a:off x="9057599" y="65231999"/>
                <a:ext cx="57601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5" name="Rounded Rectangle 1094"/>
              <p:cNvSpPr/>
              <p:nvPr/>
            </p:nvSpPr>
            <p:spPr>
              <a:xfrm>
                <a:off x="388800" y="65447998"/>
                <a:ext cx="57600" cy="22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6" name="Rounded Rectangle 1095"/>
              <p:cNvSpPr/>
              <p:nvPr/>
            </p:nvSpPr>
            <p:spPr>
              <a:xfrm>
                <a:off x="1051199" y="65447998"/>
                <a:ext cx="57600" cy="187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7" name="Rounded Rectangle 1096"/>
              <p:cNvSpPr/>
              <p:nvPr/>
            </p:nvSpPr>
            <p:spPr>
              <a:xfrm>
                <a:off x="2635200" y="65447998"/>
                <a:ext cx="57599" cy="187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8" name="Rounded Rectangle 1097"/>
              <p:cNvSpPr/>
              <p:nvPr/>
            </p:nvSpPr>
            <p:spPr>
              <a:xfrm>
                <a:off x="3787199" y="65447998"/>
                <a:ext cx="57600" cy="187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99" name="Rounded Rectangle 1098"/>
              <p:cNvSpPr/>
              <p:nvPr/>
            </p:nvSpPr>
            <p:spPr>
              <a:xfrm>
                <a:off x="4449600" y="65447998"/>
                <a:ext cx="57600" cy="187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0" name="Rounded Rectangle 1099"/>
              <p:cNvSpPr/>
              <p:nvPr/>
            </p:nvSpPr>
            <p:spPr>
              <a:xfrm>
                <a:off x="5111999" y="65447998"/>
                <a:ext cx="57600" cy="151197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1" name="Rounded Rectangle 1100"/>
              <p:cNvSpPr/>
              <p:nvPr/>
            </p:nvSpPr>
            <p:spPr>
              <a:xfrm>
                <a:off x="5601599" y="65447998"/>
                <a:ext cx="57600" cy="187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2" name="Rounded Rectangle 1101"/>
              <p:cNvSpPr/>
              <p:nvPr/>
            </p:nvSpPr>
            <p:spPr>
              <a:xfrm>
                <a:off x="6091199" y="65447998"/>
                <a:ext cx="57600" cy="187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3" name="Rounded Rectangle 1102"/>
              <p:cNvSpPr/>
              <p:nvPr/>
            </p:nvSpPr>
            <p:spPr>
              <a:xfrm>
                <a:off x="7243199" y="65447998"/>
                <a:ext cx="57601" cy="187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4" name="Rounded Rectangle 1103"/>
              <p:cNvSpPr/>
              <p:nvPr/>
            </p:nvSpPr>
            <p:spPr>
              <a:xfrm>
                <a:off x="8395199" y="65447998"/>
                <a:ext cx="57601" cy="187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5" name="Rounded Rectangle 1104"/>
              <p:cNvSpPr/>
              <p:nvPr/>
            </p:nvSpPr>
            <p:spPr>
              <a:xfrm>
                <a:off x="9547200" y="65447998"/>
                <a:ext cx="57600" cy="2592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6" name="Rounded Rectangle 1105"/>
              <p:cNvSpPr/>
              <p:nvPr/>
            </p:nvSpPr>
            <p:spPr>
              <a:xfrm>
                <a:off x="9806399" y="65447998"/>
                <a:ext cx="57601" cy="151197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7" name="Rounded Rectangle 1106"/>
              <p:cNvSpPr/>
              <p:nvPr/>
            </p:nvSpPr>
            <p:spPr>
              <a:xfrm>
                <a:off x="3124799" y="65484002"/>
                <a:ext cx="57600" cy="151197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8" name="Rounded Rectangle 1107"/>
              <p:cNvSpPr/>
              <p:nvPr/>
            </p:nvSpPr>
            <p:spPr>
              <a:xfrm>
                <a:off x="6753600" y="65484002"/>
                <a:ext cx="57600" cy="151197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9" name="Rounded Rectangle 1108"/>
              <p:cNvSpPr/>
              <p:nvPr/>
            </p:nvSpPr>
            <p:spPr>
              <a:xfrm>
                <a:off x="9057599" y="65484002"/>
                <a:ext cx="57601" cy="151197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10" name="Rounded Rectangle 1109"/>
              <p:cNvSpPr/>
              <p:nvPr/>
            </p:nvSpPr>
            <p:spPr>
              <a:xfrm>
                <a:off x="9806399" y="65628000"/>
                <a:ext cx="57601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11" name="Rounded Rectangle 1110"/>
              <p:cNvSpPr/>
              <p:nvPr/>
            </p:nvSpPr>
            <p:spPr>
              <a:xfrm>
                <a:off x="1051199" y="65808001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12" name="Rounded Rectangle 1111"/>
              <p:cNvSpPr/>
              <p:nvPr/>
            </p:nvSpPr>
            <p:spPr>
              <a:xfrm>
                <a:off x="1713600" y="65808001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13" name="Rounded Rectangle 1112"/>
              <p:cNvSpPr/>
              <p:nvPr/>
            </p:nvSpPr>
            <p:spPr>
              <a:xfrm>
                <a:off x="9806399" y="65916001"/>
                <a:ext cx="57601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114" name="Straight Connector 1113"/>
              <p:cNvCxnSpPr/>
              <p:nvPr/>
            </p:nvCxnSpPr>
            <p:spPr>
              <a:xfrm>
                <a:off x="9835199" y="65717997"/>
                <a:ext cx="0" cy="187201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5" name="TextBox 1114"/>
              <p:cNvSpPr txBox="1"/>
              <p:nvPr/>
            </p:nvSpPr>
            <p:spPr>
              <a:xfrm rot="-2700000">
                <a:off x="3685899" y="63323818"/>
                <a:ext cx="203428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drops the </a:t>
                </a:r>
                <a:r>
                  <a:rPr lang="en-AU" sz="800" dirty="0" err="1" smtClean="0">
                    <a:latin typeface="Droid Sans Fallback"/>
                  </a:rPr>
                  <a:t>Upa</a:t>
                </a:r>
                <a:r>
                  <a:rPr lang="en-AU" sz="800" dirty="0" smtClean="0">
                    <a:latin typeface="Droid Sans Fallback"/>
                  </a:rPr>
                  <a:t> and </a:t>
                </a:r>
                <a:r>
                  <a:rPr lang="en-AU" sz="800" dirty="0" err="1" smtClean="0">
                    <a:latin typeface="Droid Sans Fallback"/>
                  </a:rPr>
                  <a:t>Kurisu</a:t>
                </a:r>
                <a:r>
                  <a:rPr lang="en-AU" sz="800" dirty="0" smtClean="0">
                    <a:latin typeface="Droid Sans Fallback"/>
                  </a:rPr>
                  <a:t> places it in the envelope containing her paper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116" name="TextBox 1115"/>
              <p:cNvSpPr txBox="1"/>
              <p:nvPr/>
            </p:nvSpPr>
            <p:spPr>
              <a:xfrm rot="-2700000">
                <a:off x="4352390" y="63333696"/>
                <a:ext cx="2006351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Kurisu confronts Rintaro (P) about their encounter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17" name="TextBox 1116"/>
              <p:cNvSpPr txBox="1"/>
              <p:nvPr/>
            </p:nvSpPr>
            <p:spPr>
              <a:xfrm rot="-2700000">
                <a:off x="5992894" y="63331049"/>
                <a:ext cx="2013840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Nakabachi attacks Kurisu and steals the envelope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18" name="TextBox 1117"/>
              <p:cNvSpPr txBox="1"/>
              <p:nvPr/>
            </p:nvSpPr>
            <p:spPr>
              <a:xfrm rot="-2700000">
                <a:off x="8296430" y="63329926"/>
                <a:ext cx="201700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(P) sees Kurisu lying in a pool of blood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19" name="TextBox 1118"/>
              <p:cNvSpPr txBox="1"/>
              <p:nvPr/>
            </p:nvSpPr>
            <p:spPr>
              <a:xfrm rot="-2700000">
                <a:off x="976386" y="63387764"/>
                <a:ext cx="1853424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Suzuha's time machine lands on the roof of Radio Kaikan with Rintaro (F)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0" name="TextBox 1119"/>
              <p:cNvSpPr txBox="1"/>
              <p:nvPr/>
            </p:nvSpPr>
            <p:spPr>
              <a:xfrm rot="-2700000">
                <a:off x="1894232" y="63378698"/>
                <a:ext cx="1879056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uses the capsule machine and gets the metal Upa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1" name="TextBox 1120"/>
              <p:cNvSpPr txBox="1"/>
              <p:nvPr/>
            </p:nvSpPr>
            <p:spPr>
              <a:xfrm rot="-2700000">
                <a:off x="3044925" y="63375542"/>
                <a:ext cx="1887983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(P) uses the capsule machine and gets an ordinary Upa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2" name="TextBox 1121"/>
              <p:cNvSpPr txBox="1"/>
              <p:nvPr/>
            </p:nvSpPr>
            <p:spPr>
              <a:xfrm rot="-2700000">
                <a:off x="7653220" y="63376255"/>
                <a:ext cx="188596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and Suzuha stage Kurisu's death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3" name="TextBox 1122"/>
              <p:cNvSpPr txBox="1"/>
              <p:nvPr/>
            </p:nvSpPr>
            <p:spPr>
              <a:xfrm rot="-2700000">
                <a:off x="6544629" y="63484726"/>
                <a:ext cx="187675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intervenes and is stabbed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4" name="TextBox 1123"/>
              <p:cNvSpPr txBox="1"/>
              <p:nvPr/>
            </p:nvSpPr>
            <p:spPr>
              <a:xfrm rot="-2700000">
                <a:off x="7041778" y="63502957"/>
                <a:ext cx="18252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(P) hears Rintaro (F) scream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5" name="TextBox 1124"/>
              <p:cNvSpPr txBox="1"/>
              <p:nvPr/>
            </p:nvSpPr>
            <p:spPr>
              <a:xfrm rot="-2700000">
                <a:off x="4919562" y="63524643"/>
                <a:ext cx="176385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(P) receives a video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6" name="TextBox 1125"/>
              <p:cNvSpPr txBox="1"/>
              <p:nvPr/>
            </p:nvSpPr>
            <p:spPr>
              <a:xfrm rot="-2700000">
                <a:off x="9633152" y="63570972"/>
                <a:ext cx="163281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(P) sends Itaru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7" name="TextBox 1126"/>
              <p:cNvSpPr txBox="1"/>
              <p:nvPr/>
            </p:nvSpPr>
            <p:spPr>
              <a:xfrm rot="-2700000">
                <a:off x="2475870" y="63604576"/>
                <a:ext cx="153777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encounters Kurisu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8" name="TextBox 1127"/>
              <p:cNvSpPr txBox="1"/>
              <p:nvPr/>
            </p:nvSpPr>
            <p:spPr>
              <a:xfrm rot="-2700000">
                <a:off x="5431600" y="63578810"/>
                <a:ext cx="161063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hides in the hallway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29" name="TextBox 1128"/>
              <p:cNvSpPr txBox="1"/>
              <p:nvPr/>
            </p:nvSpPr>
            <p:spPr>
              <a:xfrm rot="-2700000">
                <a:off x="8919485" y="63655792"/>
                <a:ext cx="139291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returns to 21\8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30" name="TextBox 1129"/>
              <p:cNvSpPr txBox="1"/>
              <p:nvPr/>
            </p:nvSpPr>
            <p:spPr>
              <a:xfrm rot="2700000">
                <a:off x="305930" y="67840522"/>
                <a:ext cx="1908431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and Mayuri visit Radio Kaikan for Nakabachi's conference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31" name="TextBox 1130"/>
              <p:cNvSpPr txBox="1"/>
              <p:nvPr/>
            </p:nvSpPr>
            <p:spPr>
              <a:xfrm rot="2700000">
                <a:off x="1509943" y="67834544"/>
                <a:ext cx="184046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Nakabachi's conference is cancelled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32" name="TextBox 1131"/>
              <p:cNvSpPr txBox="1"/>
              <p:nvPr/>
            </p:nvSpPr>
            <p:spPr>
              <a:xfrm rot="2700000">
                <a:off x="3044925" y="67833292"/>
                <a:ext cx="1887983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(P) uses the capsule machine and gets the metal Upa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33" name="TextBox 1132"/>
              <p:cNvSpPr txBox="1"/>
              <p:nvPr/>
            </p:nvSpPr>
            <p:spPr>
              <a:xfrm rot="2700000">
                <a:off x="6676551" y="67826470"/>
                <a:ext cx="186868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(F) intervenes and accidently kills Kurisu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34" name="TextBox 1133"/>
              <p:cNvSpPr txBox="1"/>
              <p:nvPr/>
            </p:nvSpPr>
            <p:spPr>
              <a:xfrm rot="2700000">
                <a:off x="8844495" y="67857352"/>
                <a:ext cx="190497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and Rintaro (F) return to 21\8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35" name="TextBox 1134"/>
              <p:cNvSpPr txBox="1"/>
              <p:nvPr/>
            </p:nvSpPr>
            <p:spPr>
              <a:xfrm rot="2700000">
                <a:off x="950279" y="67884104"/>
                <a:ext cx="2031695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Suzuha's time machine lands in the roof of Radio Kaikan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136" name="TextBox 1135"/>
              <p:cNvSpPr txBox="1"/>
              <p:nvPr/>
            </p:nvSpPr>
            <p:spPr>
              <a:xfrm rot="2700000">
                <a:off x="9323467" y="67883013"/>
                <a:ext cx="197755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Itaru experiments with the Phonewave</a:t>
                </a:r>
                <a:endParaRPr lang="en-AU" sz="800">
                  <a:latin typeface="Droid Sans Fallback"/>
                </a:endParaRPr>
              </a:p>
            </p:txBody>
          </p:sp>
        </p:grpSp>
        <p:grpSp>
          <p:nvGrpSpPr>
            <p:cNvPr id="1137" name="Group 1136"/>
            <p:cNvGrpSpPr/>
            <p:nvPr/>
          </p:nvGrpSpPr>
          <p:grpSpPr>
            <a:xfrm>
              <a:off x="18936000" y="18090000"/>
              <a:ext cx="11419772" cy="5485248"/>
              <a:chOff x="118800" y="69133708"/>
              <a:chExt cx="11419772" cy="5485248"/>
            </a:xfrm>
          </p:grpSpPr>
          <p:cxnSp>
            <p:nvCxnSpPr>
              <p:cNvPr id="1138" name="Curved Connector 1137"/>
              <p:cNvCxnSpPr/>
              <p:nvPr/>
            </p:nvCxnSpPr>
            <p:spPr>
              <a:xfrm>
                <a:off x="2793600" y="71643602"/>
                <a:ext cx="180000" cy="215999"/>
              </a:xfrm>
              <a:prstGeom prst="curvedConnector3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Curved Connector 1138"/>
              <p:cNvCxnSpPr/>
              <p:nvPr/>
            </p:nvCxnSpPr>
            <p:spPr>
              <a:xfrm>
                <a:off x="7286400" y="71643602"/>
                <a:ext cx="180000" cy="215999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Curved Connector 1139"/>
              <p:cNvCxnSpPr/>
              <p:nvPr/>
            </p:nvCxnSpPr>
            <p:spPr>
              <a:xfrm>
                <a:off x="8524799" y="71643602"/>
                <a:ext cx="180000" cy="215999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Curved Connector 1140"/>
              <p:cNvCxnSpPr/>
              <p:nvPr/>
            </p:nvCxnSpPr>
            <p:spPr>
              <a:xfrm>
                <a:off x="9503999" y="71643602"/>
                <a:ext cx="180001" cy="215999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Curved Connector 1141"/>
              <p:cNvCxnSpPr/>
              <p:nvPr/>
            </p:nvCxnSpPr>
            <p:spPr>
              <a:xfrm>
                <a:off x="5097600" y="71607598"/>
                <a:ext cx="179999" cy="215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Curved Connector 1142"/>
              <p:cNvCxnSpPr/>
              <p:nvPr/>
            </p:nvCxnSpPr>
            <p:spPr>
              <a:xfrm>
                <a:off x="946799" y="71355601"/>
                <a:ext cx="180001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Curved Connector 1143"/>
              <p:cNvCxnSpPr/>
              <p:nvPr/>
            </p:nvCxnSpPr>
            <p:spPr>
              <a:xfrm>
                <a:off x="3283199" y="71355601"/>
                <a:ext cx="180000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Curved Connector 1144"/>
              <p:cNvCxnSpPr/>
              <p:nvPr/>
            </p:nvCxnSpPr>
            <p:spPr>
              <a:xfrm flipV="1">
                <a:off x="198000" y="71355601"/>
                <a:ext cx="179999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Curved Connector 1145"/>
              <p:cNvCxnSpPr/>
              <p:nvPr/>
            </p:nvCxnSpPr>
            <p:spPr>
              <a:xfrm flipV="1">
                <a:off x="1785599" y="71355601"/>
                <a:ext cx="180000" cy="215999"/>
              </a:xfrm>
              <a:prstGeom prst="curvedConnector3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Curved Connector 1146"/>
              <p:cNvCxnSpPr/>
              <p:nvPr/>
            </p:nvCxnSpPr>
            <p:spPr>
              <a:xfrm flipV="1">
                <a:off x="5846400" y="71607598"/>
                <a:ext cx="179999" cy="215999"/>
              </a:xfrm>
              <a:prstGeom prst="curvedConnector3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Curved Connector 1147"/>
              <p:cNvCxnSpPr/>
              <p:nvPr/>
            </p:nvCxnSpPr>
            <p:spPr>
              <a:xfrm flipV="1">
                <a:off x="7027199" y="71643602"/>
                <a:ext cx="180000" cy="215999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Curved Connector 1148"/>
              <p:cNvCxnSpPr/>
              <p:nvPr/>
            </p:nvCxnSpPr>
            <p:spPr>
              <a:xfrm flipV="1">
                <a:off x="8035200" y="71643602"/>
                <a:ext cx="180000" cy="215999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Curved Connector 1149"/>
              <p:cNvCxnSpPr/>
              <p:nvPr/>
            </p:nvCxnSpPr>
            <p:spPr>
              <a:xfrm flipV="1">
                <a:off x="9014400" y="71643602"/>
                <a:ext cx="180000" cy="215999"/>
              </a:xfrm>
              <a:prstGeom prst="curvedConnector3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/>
              <p:cNvCxnSpPr/>
              <p:nvPr/>
            </p:nvCxnSpPr>
            <p:spPr>
              <a:xfrm>
                <a:off x="377999" y="71355601"/>
                <a:ext cx="5688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/>
              <p:cNvCxnSpPr/>
              <p:nvPr/>
            </p:nvCxnSpPr>
            <p:spPr>
              <a:xfrm>
                <a:off x="1965599" y="71355601"/>
                <a:ext cx="13176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Straight Connector 1152"/>
              <p:cNvCxnSpPr/>
              <p:nvPr/>
            </p:nvCxnSpPr>
            <p:spPr>
              <a:xfrm>
                <a:off x="118800" y="71571600"/>
                <a:ext cx="79200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Straight Connector 1153"/>
              <p:cNvCxnSpPr/>
              <p:nvPr/>
            </p:nvCxnSpPr>
            <p:spPr>
              <a:xfrm>
                <a:off x="1126800" y="71571600"/>
                <a:ext cx="658799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5" name="Straight Connector 1154"/>
              <p:cNvCxnSpPr/>
              <p:nvPr/>
            </p:nvCxnSpPr>
            <p:spPr>
              <a:xfrm>
                <a:off x="3463199" y="71571600"/>
                <a:ext cx="2383201" cy="0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Connector 1155"/>
              <p:cNvCxnSpPr/>
              <p:nvPr/>
            </p:nvCxnSpPr>
            <p:spPr>
              <a:xfrm>
                <a:off x="118800" y="71607598"/>
                <a:ext cx="49788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Connector 1156"/>
              <p:cNvCxnSpPr/>
              <p:nvPr/>
            </p:nvCxnSpPr>
            <p:spPr>
              <a:xfrm>
                <a:off x="6026399" y="71607598"/>
                <a:ext cx="4456800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Straight Connector 1157"/>
              <p:cNvCxnSpPr/>
              <p:nvPr/>
            </p:nvCxnSpPr>
            <p:spPr>
              <a:xfrm>
                <a:off x="118800" y="71643602"/>
                <a:ext cx="26748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Straight Connector 1158"/>
              <p:cNvCxnSpPr/>
              <p:nvPr/>
            </p:nvCxnSpPr>
            <p:spPr>
              <a:xfrm>
                <a:off x="7207199" y="71643602"/>
                <a:ext cx="79201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0" name="Straight Connector 1159"/>
              <p:cNvCxnSpPr/>
              <p:nvPr/>
            </p:nvCxnSpPr>
            <p:spPr>
              <a:xfrm>
                <a:off x="8215200" y="71643602"/>
                <a:ext cx="309599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Straight Connector 1160"/>
              <p:cNvCxnSpPr/>
              <p:nvPr/>
            </p:nvCxnSpPr>
            <p:spPr>
              <a:xfrm>
                <a:off x="9194400" y="71643602"/>
                <a:ext cx="309599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2" name="Straight Connector 1161"/>
              <p:cNvCxnSpPr/>
              <p:nvPr/>
            </p:nvCxnSpPr>
            <p:spPr>
              <a:xfrm>
                <a:off x="5277599" y="71823597"/>
                <a:ext cx="568801" cy="0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3" name="Straight Connector 1162"/>
              <p:cNvCxnSpPr/>
              <p:nvPr/>
            </p:nvCxnSpPr>
            <p:spPr>
              <a:xfrm>
                <a:off x="2973600" y="71859601"/>
                <a:ext cx="2124000" cy="0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Connector 1163"/>
              <p:cNvCxnSpPr/>
              <p:nvPr/>
            </p:nvCxnSpPr>
            <p:spPr>
              <a:xfrm>
                <a:off x="5767199" y="71859601"/>
                <a:ext cx="1260000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Connector 1164"/>
              <p:cNvCxnSpPr/>
              <p:nvPr/>
            </p:nvCxnSpPr>
            <p:spPr>
              <a:xfrm>
                <a:off x="7466400" y="71859601"/>
                <a:ext cx="568800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Connector 1165"/>
              <p:cNvCxnSpPr/>
              <p:nvPr/>
            </p:nvCxnSpPr>
            <p:spPr>
              <a:xfrm>
                <a:off x="8704799" y="71859601"/>
                <a:ext cx="309601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Connector 1166"/>
              <p:cNvCxnSpPr/>
              <p:nvPr/>
            </p:nvCxnSpPr>
            <p:spPr>
              <a:xfrm>
                <a:off x="9684000" y="71859601"/>
                <a:ext cx="799199" cy="0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Connector 1167"/>
              <p:cNvCxnSpPr/>
              <p:nvPr/>
            </p:nvCxnSpPr>
            <p:spPr>
              <a:xfrm>
                <a:off x="7955999" y="71895599"/>
                <a:ext cx="1058401" cy="0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9" name="Freeform 1168"/>
              <p:cNvSpPr/>
              <p:nvPr/>
            </p:nvSpPr>
            <p:spPr>
              <a:xfrm>
                <a:off x="6325199" y="69133708"/>
                <a:ext cx="1572774" cy="2423494"/>
              </a:xfrm>
              <a:custGeom>
                <a:avLst/>
                <a:gdLst/>
                <a:ahLst/>
                <a:cxnLst/>
                <a:rect l="0" t="0" r="0" b="0"/>
                <a:pathLst>
                  <a:path w="1572774" h="2423494">
                    <a:moveTo>
                      <a:pt x="0" y="2423493"/>
                    </a:moveTo>
                    <a:lnTo>
                      <a:pt x="288068" y="2040707"/>
                    </a:lnTo>
                    <a:lnTo>
                      <a:pt x="288068" y="1284703"/>
                    </a:lnTo>
                    <a:lnTo>
                      <a:pt x="1572773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0" name="Freeform 1169"/>
              <p:cNvSpPr/>
              <p:nvPr/>
            </p:nvSpPr>
            <p:spPr>
              <a:xfrm>
                <a:off x="7505999" y="69287256"/>
                <a:ext cx="1244904" cy="2269946"/>
              </a:xfrm>
              <a:custGeom>
                <a:avLst/>
                <a:gdLst/>
                <a:ahLst/>
                <a:cxnLst/>
                <a:rect l="0" t="0" r="0" b="0"/>
                <a:pathLst>
                  <a:path w="1244904" h="2269946">
                    <a:moveTo>
                      <a:pt x="0" y="2269945"/>
                    </a:moveTo>
                    <a:lnTo>
                      <a:pt x="113746" y="1887159"/>
                    </a:lnTo>
                    <a:lnTo>
                      <a:pt x="113746" y="1131155"/>
                    </a:lnTo>
                    <a:lnTo>
                      <a:pt x="1244903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1" name="Freeform 1170"/>
              <p:cNvSpPr/>
              <p:nvPr/>
            </p:nvSpPr>
            <p:spPr>
              <a:xfrm>
                <a:off x="2005200" y="69401097"/>
                <a:ext cx="1131064" cy="1904101"/>
              </a:xfrm>
              <a:custGeom>
                <a:avLst/>
                <a:gdLst/>
                <a:ahLst/>
                <a:cxnLst/>
                <a:rect l="0" t="0" r="0" b="0"/>
                <a:pathLst>
                  <a:path w="1131064" h="1904101">
                    <a:moveTo>
                      <a:pt x="0" y="1904100"/>
                    </a:moveTo>
                    <a:lnTo>
                      <a:pt x="113746" y="1773318"/>
                    </a:lnTo>
                    <a:lnTo>
                      <a:pt x="113746" y="1017314"/>
                    </a:lnTo>
                    <a:lnTo>
                      <a:pt x="1131063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2" name="Freeform 1171"/>
              <p:cNvSpPr/>
              <p:nvPr/>
            </p:nvSpPr>
            <p:spPr>
              <a:xfrm>
                <a:off x="5317199" y="69439172"/>
                <a:ext cx="1092983" cy="2082026"/>
              </a:xfrm>
              <a:custGeom>
                <a:avLst/>
                <a:gdLst/>
                <a:ahLst/>
                <a:cxnLst/>
                <a:rect l="0" t="0" r="0" b="0"/>
                <a:pathLst>
                  <a:path w="1092983" h="2082026">
                    <a:moveTo>
                      <a:pt x="0" y="2082025"/>
                    </a:moveTo>
                    <a:lnTo>
                      <a:pt x="113746" y="1735243"/>
                    </a:lnTo>
                    <a:lnTo>
                      <a:pt x="113746" y="979239"/>
                    </a:lnTo>
                    <a:lnTo>
                      <a:pt x="1092982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3" name="Freeform 1172"/>
              <p:cNvSpPr/>
              <p:nvPr/>
            </p:nvSpPr>
            <p:spPr>
              <a:xfrm>
                <a:off x="10443600" y="69542018"/>
                <a:ext cx="990141" cy="2015184"/>
              </a:xfrm>
              <a:custGeom>
                <a:avLst/>
                <a:gdLst/>
                <a:ahLst/>
                <a:cxnLst/>
                <a:rect l="0" t="0" r="0" b="0"/>
                <a:pathLst>
                  <a:path w="990141" h="2015184">
                    <a:moveTo>
                      <a:pt x="0" y="2015183"/>
                    </a:moveTo>
                    <a:lnTo>
                      <a:pt x="113746" y="1632397"/>
                    </a:lnTo>
                    <a:lnTo>
                      <a:pt x="113746" y="876393"/>
                    </a:lnTo>
                    <a:lnTo>
                      <a:pt x="99014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4" name="Freeform 1173"/>
              <p:cNvSpPr/>
              <p:nvPr/>
            </p:nvSpPr>
            <p:spPr>
              <a:xfrm>
                <a:off x="5806800" y="69595169"/>
                <a:ext cx="936988" cy="1926029"/>
              </a:xfrm>
              <a:custGeom>
                <a:avLst/>
                <a:gdLst/>
                <a:ahLst/>
                <a:cxnLst/>
                <a:rect l="0" t="0" r="0" b="0"/>
                <a:pathLst>
                  <a:path w="936988" h="1926029">
                    <a:moveTo>
                      <a:pt x="0" y="1926028"/>
                    </a:moveTo>
                    <a:lnTo>
                      <a:pt x="113745" y="1579246"/>
                    </a:lnTo>
                    <a:lnTo>
                      <a:pt x="113745" y="823242"/>
                    </a:lnTo>
                    <a:lnTo>
                      <a:pt x="93698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5" name="Freeform 1174"/>
              <p:cNvSpPr/>
              <p:nvPr/>
            </p:nvSpPr>
            <p:spPr>
              <a:xfrm>
                <a:off x="6987599" y="69837913"/>
                <a:ext cx="694243" cy="1719289"/>
              </a:xfrm>
              <a:custGeom>
                <a:avLst/>
                <a:gdLst/>
                <a:ahLst/>
                <a:cxnLst/>
                <a:rect l="0" t="0" r="0" b="0"/>
                <a:pathLst>
                  <a:path w="694243" h="1719289">
                    <a:moveTo>
                      <a:pt x="0" y="1719288"/>
                    </a:moveTo>
                    <a:lnTo>
                      <a:pt x="113747" y="1336502"/>
                    </a:lnTo>
                    <a:lnTo>
                      <a:pt x="113747" y="580498"/>
                    </a:lnTo>
                    <a:lnTo>
                      <a:pt x="694242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6" name="Freeform 1175"/>
              <p:cNvSpPr/>
              <p:nvPr/>
            </p:nvSpPr>
            <p:spPr>
              <a:xfrm>
                <a:off x="7995600" y="69886593"/>
                <a:ext cx="645570" cy="1670609"/>
              </a:xfrm>
              <a:custGeom>
                <a:avLst/>
                <a:gdLst/>
                <a:ahLst/>
                <a:cxnLst/>
                <a:rect l="0" t="0" r="0" b="0"/>
                <a:pathLst>
                  <a:path w="645570" h="1670609">
                    <a:moveTo>
                      <a:pt x="0" y="1670608"/>
                    </a:moveTo>
                    <a:lnTo>
                      <a:pt x="113746" y="1287822"/>
                    </a:lnTo>
                    <a:lnTo>
                      <a:pt x="113746" y="531818"/>
                    </a:lnTo>
                    <a:lnTo>
                      <a:pt x="645569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7" name="Freeform 1176"/>
              <p:cNvSpPr/>
              <p:nvPr/>
            </p:nvSpPr>
            <p:spPr>
              <a:xfrm>
                <a:off x="377999" y="71693999"/>
                <a:ext cx="972313" cy="2299252"/>
              </a:xfrm>
              <a:custGeom>
                <a:avLst/>
                <a:gdLst/>
                <a:ahLst/>
                <a:cxnLst/>
                <a:rect l="0" t="0" r="0" b="0"/>
                <a:pathLst>
                  <a:path w="972313" h="2299252">
                    <a:moveTo>
                      <a:pt x="39600" y="0"/>
                    </a:moveTo>
                    <a:lnTo>
                      <a:pt x="0" y="417599"/>
                    </a:lnTo>
                    <a:lnTo>
                      <a:pt x="0" y="1326945"/>
                    </a:lnTo>
                    <a:lnTo>
                      <a:pt x="972312" y="229925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8" name="Freeform 1177"/>
              <p:cNvSpPr/>
              <p:nvPr/>
            </p:nvSpPr>
            <p:spPr>
              <a:xfrm>
                <a:off x="907200" y="71693999"/>
                <a:ext cx="1450586" cy="2817131"/>
              </a:xfrm>
              <a:custGeom>
                <a:avLst/>
                <a:gdLst/>
                <a:ahLst/>
                <a:cxnLst/>
                <a:rect l="0" t="0" r="0" b="0"/>
                <a:pathLst>
                  <a:path w="1450586" h="2817131">
                    <a:moveTo>
                      <a:pt x="0" y="0"/>
                    </a:moveTo>
                    <a:lnTo>
                      <a:pt x="134721" y="417599"/>
                    </a:lnTo>
                    <a:lnTo>
                      <a:pt x="134721" y="1501266"/>
                    </a:lnTo>
                    <a:lnTo>
                      <a:pt x="1450585" y="281713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9" name="Freeform 1178"/>
              <p:cNvSpPr/>
              <p:nvPr/>
            </p:nvSpPr>
            <p:spPr>
              <a:xfrm>
                <a:off x="1706400" y="71693999"/>
                <a:ext cx="1383475" cy="2710427"/>
              </a:xfrm>
              <a:custGeom>
                <a:avLst/>
                <a:gdLst/>
                <a:ahLst/>
                <a:cxnLst/>
                <a:rect l="0" t="0" r="0" b="0"/>
                <a:pathLst>
                  <a:path w="1383475" h="2710427">
                    <a:moveTo>
                      <a:pt x="39600" y="0"/>
                    </a:moveTo>
                    <a:lnTo>
                      <a:pt x="0" y="417599"/>
                    </a:lnTo>
                    <a:lnTo>
                      <a:pt x="0" y="1326945"/>
                    </a:lnTo>
                    <a:lnTo>
                      <a:pt x="1383474" y="271042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0" name="Freeform 1179"/>
              <p:cNvSpPr/>
              <p:nvPr/>
            </p:nvSpPr>
            <p:spPr>
              <a:xfrm>
                <a:off x="2224800" y="71693999"/>
                <a:ext cx="1227481" cy="2554431"/>
              </a:xfrm>
              <a:custGeom>
                <a:avLst/>
                <a:gdLst/>
                <a:ahLst/>
                <a:cxnLst/>
                <a:rect l="0" t="0" r="0" b="0"/>
                <a:pathLst>
                  <a:path w="1227481" h="2554431">
                    <a:moveTo>
                      <a:pt x="39599" y="0"/>
                    </a:moveTo>
                    <a:lnTo>
                      <a:pt x="0" y="417599"/>
                    </a:lnTo>
                    <a:lnTo>
                      <a:pt x="0" y="1326945"/>
                    </a:lnTo>
                    <a:lnTo>
                      <a:pt x="1227480" y="255443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1" name="Freeform 1180"/>
              <p:cNvSpPr/>
              <p:nvPr/>
            </p:nvSpPr>
            <p:spPr>
              <a:xfrm>
                <a:off x="2714400" y="71693999"/>
                <a:ext cx="1341320" cy="2668266"/>
              </a:xfrm>
              <a:custGeom>
                <a:avLst/>
                <a:gdLst/>
                <a:ahLst/>
                <a:cxnLst/>
                <a:rect l="0" t="0" r="0" b="0"/>
                <a:pathLst>
                  <a:path w="1341320" h="2668266">
                    <a:moveTo>
                      <a:pt x="39599" y="0"/>
                    </a:moveTo>
                    <a:lnTo>
                      <a:pt x="0" y="417599"/>
                    </a:lnTo>
                    <a:lnTo>
                      <a:pt x="0" y="1326945"/>
                    </a:lnTo>
                    <a:lnTo>
                      <a:pt x="1341319" y="266826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2" name="Freeform 1181"/>
              <p:cNvSpPr/>
              <p:nvPr/>
            </p:nvSpPr>
            <p:spPr>
              <a:xfrm>
                <a:off x="3203999" y="71658001"/>
                <a:ext cx="665213" cy="2028162"/>
              </a:xfrm>
              <a:custGeom>
                <a:avLst/>
                <a:gdLst/>
                <a:ahLst/>
                <a:cxnLst/>
                <a:rect l="0" t="0" r="0" b="0"/>
                <a:pathLst>
                  <a:path w="665213" h="2028162">
                    <a:moveTo>
                      <a:pt x="39600" y="0"/>
                    </a:moveTo>
                    <a:lnTo>
                      <a:pt x="0" y="453597"/>
                    </a:lnTo>
                    <a:lnTo>
                      <a:pt x="0" y="1362943"/>
                    </a:lnTo>
                    <a:lnTo>
                      <a:pt x="665212" y="202816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3" name="Freeform 1182"/>
              <p:cNvSpPr/>
              <p:nvPr/>
            </p:nvSpPr>
            <p:spPr>
              <a:xfrm>
                <a:off x="3733200" y="71909998"/>
                <a:ext cx="1299072" cy="2449619"/>
              </a:xfrm>
              <a:custGeom>
                <a:avLst/>
                <a:gdLst/>
                <a:ahLst/>
                <a:cxnLst/>
                <a:rect l="0" t="0" r="0" b="0"/>
                <a:pathLst>
                  <a:path w="1299072" h="2449619">
                    <a:moveTo>
                      <a:pt x="0" y="0"/>
                    </a:moveTo>
                    <a:lnTo>
                      <a:pt x="47560" y="201600"/>
                    </a:lnTo>
                    <a:lnTo>
                      <a:pt x="47560" y="1198110"/>
                    </a:lnTo>
                    <a:lnTo>
                      <a:pt x="1299071" y="244961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4" name="Freeform 1183"/>
              <p:cNvSpPr/>
              <p:nvPr/>
            </p:nvSpPr>
            <p:spPr>
              <a:xfrm>
                <a:off x="4395599" y="71909998"/>
                <a:ext cx="1366277" cy="2516821"/>
              </a:xfrm>
              <a:custGeom>
                <a:avLst/>
                <a:gdLst/>
                <a:ahLst/>
                <a:cxnLst/>
                <a:rect l="0" t="0" r="0" b="0"/>
                <a:pathLst>
                  <a:path w="1366277" h="2516821">
                    <a:moveTo>
                      <a:pt x="0" y="0"/>
                    </a:moveTo>
                    <a:lnTo>
                      <a:pt x="47561" y="201600"/>
                    </a:lnTo>
                    <a:lnTo>
                      <a:pt x="47561" y="1198110"/>
                    </a:lnTo>
                    <a:lnTo>
                      <a:pt x="1366276" y="251682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5" name="Freeform 1184"/>
              <p:cNvSpPr/>
              <p:nvPr/>
            </p:nvSpPr>
            <p:spPr>
              <a:xfrm>
                <a:off x="5018399" y="71909998"/>
                <a:ext cx="1227482" cy="2338432"/>
              </a:xfrm>
              <a:custGeom>
                <a:avLst/>
                <a:gdLst/>
                <a:ahLst/>
                <a:cxnLst/>
                <a:rect l="0" t="0" r="0" b="0"/>
                <a:pathLst>
                  <a:path w="1227482" h="2338432">
                    <a:moveTo>
                      <a:pt x="39601" y="0"/>
                    </a:moveTo>
                    <a:lnTo>
                      <a:pt x="0" y="201600"/>
                    </a:lnTo>
                    <a:lnTo>
                      <a:pt x="0" y="1110946"/>
                    </a:lnTo>
                    <a:lnTo>
                      <a:pt x="1227481" y="233843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6" name="Freeform 1185"/>
              <p:cNvSpPr/>
              <p:nvPr/>
            </p:nvSpPr>
            <p:spPr>
              <a:xfrm>
                <a:off x="6065999" y="71909998"/>
                <a:ext cx="1215986" cy="2366535"/>
              </a:xfrm>
              <a:custGeom>
                <a:avLst/>
                <a:gdLst/>
                <a:ahLst/>
                <a:cxnLst/>
                <a:rect l="0" t="0" r="0" b="0"/>
                <a:pathLst>
                  <a:path w="1215986" h="2366535">
                    <a:moveTo>
                      <a:pt x="0" y="0"/>
                    </a:moveTo>
                    <a:lnTo>
                      <a:pt x="47561" y="201600"/>
                    </a:lnTo>
                    <a:lnTo>
                      <a:pt x="47561" y="1198110"/>
                    </a:lnTo>
                    <a:lnTo>
                      <a:pt x="1215985" y="2366534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7" name="Freeform 1186"/>
              <p:cNvSpPr/>
              <p:nvPr/>
            </p:nvSpPr>
            <p:spPr>
              <a:xfrm>
                <a:off x="7207199" y="71693999"/>
                <a:ext cx="623058" cy="1950002"/>
              </a:xfrm>
              <a:custGeom>
                <a:avLst/>
                <a:gdLst/>
                <a:ahLst/>
                <a:cxnLst/>
                <a:rect l="0" t="0" r="0" b="0"/>
                <a:pathLst>
                  <a:path w="623058" h="1950002">
                    <a:moveTo>
                      <a:pt x="39601" y="0"/>
                    </a:moveTo>
                    <a:lnTo>
                      <a:pt x="0" y="417599"/>
                    </a:lnTo>
                    <a:lnTo>
                      <a:pt x="0" y="1326945"/>
                    </a:lnTo>
                    <a:lnTo>
                      <a:pt x="623057" y="195000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8" name="Freeform 1187"/>
              <p:cNvSpPr/>
              <p:nvPr/>
            </p:nvSpPr>
            <p:spPr>
              <a:xfrm>
                <a:off x="7955999" y="71946002"/>
                <a:ext cx="671934" cy="1746877"/>
              </a:xfrm>
              <a:custGeom>
                <a:avLst/>
                <a:gdLst/>
                <a:ahLst/>
                <a:cxnLst/>
                <a:rect l="0" t="0" r="0" b="0"/>
                <a:pathLst>
                  <a:path w="671934" h="1746877">
                    <a:moveTo>
                      <a:pt x="39601" y="0"/>
                    </a:moveTo>
                    <a:lnTo>
                      <a:pt x="0" y="165596"/>
                    </a:lnTo>
                    <a:lnTo>
                      <a:pt x="0" y="1074942"/>
                    </a:lnTo>
                    <a:lnTo>
                      <a:pt x="671933" y="174687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9" name="Freeform 1188"/>
              <p:cNvSpPr/>
              <p:nvPr/>
            </p:nvSpPr>
            <p:spPr>
              <a:xfrm>
                <a:off x="8445599" y="71946002"/>
                <a:ext cx="983921" cy="2058864"/>
              </a:xfrm>
              <a:custGeom>
                <a:avLst/>
                <a:gdLst/>
                <a:ahLst/>
                <a:cxnLst/>
                <a:rect l="0" t="0" r="0" b="0"/>
                <a:pathLst>
                  <a:path w="983921" h="2058864">
                    <a:moveTo>
                      <a:pt x="39600" y="0"/>
                    </a:moveTo>
                    <a:lnTo>
                      <a:pt x="0" y="165596"/>
                    </a:lnTo>
                    <a:lnTo>
                      <a:pt x="0" y="1074942"/>
                    </a:lnTo>
                    <a:lnTo>
                      <a:pt x="983920" y="2058863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0" name="Freeform 1189"/>
              <p:cNvSpPr/>
              <p:nvPr/>
            </p:nvSpPr>
            <p:spPr>
              <a:xfrm>
                <a:off x="8935199" y="71946002"/>
                <a:ext cx="1048477" cy="2123418"/>
              </a:xfrm>
              <a:custGeom>
                <a:avLst/>
                <a:gdLst/>
                <a:ahLst/>
                <a:cxnLst/>
                <a:rect l="0" t="0" r="0" b="0"/>
                <a:pathLst>
                  <a:path w="1048477" h="2123418">
                    <a:moveTo>
                      <a:pt x="39601" y="0"/>
                    </a:moveTo>
                    <a:lnTo>
                      <a:pt x="0" y="165596"/>
                    </a:lnTo>
                    <a:lnTo>
                      <a:pt x="0" y="1074942"/>
                    </a:lnTo>
                    <a:lnTo>
                      <a:pt x="1048476" y="212341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1" name="Freeform 1190"/>
              <p:cNvSpPr/>
              <p:nvPr/>
            </p:nvSpPr>
            <p:spPr>
              <a:xfrm>
                <a:off x="9424799" y="71693999"/>
                <a:ext cx="1036054" cy="2363001"/>
              </a:xfrm>
              <a:custGeom>
                <a:avLst/>
                <a:gdLst/>
                <a:ahLst/>
                <a:cxnLst/>
                <a:rect l="0" t="0" r="0" b="0"/>
                <a:pathLst>
                  <a:path w="1036054" h="2363001">
                    <a:moveTo>
                      <a:pt x="39600" y="0"/>
                    </a:moveTo>
                    <a:lnTo>
                      <a:pt x="0" y="417599"/>
                    </a:lnTo>
                    <a:lnTo>
                      <a:pt x="0" y="1326945"/>
                    </a:lnTo>
                    <a:lnTo>
                      <a:pt x="1036053" y="236300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2" name="Freeform 1191"/>
              <p:cNvSpPr/>
              <p:nvPr/>
            </p:nvSpPr>
            <p:spPr>
              <a:xfrm>
                <a:off x="9914399" y="71909998"/>
                <a:ext cx="453624" cy="1564569"/>
              </a:xfrm>
              <a:custGeom>
                <a:avLst/>
                <a:gdLst/>
                <a:ahLst/>
                <a:cxnLst/>
                <a:rect l="0" t="0" r="0" b="0"/>
                <a:pathLst>
                  <a:path w="453624" h="1564569">
                    <a:moveTo>
                      <a:pt x="39601" y="0"/>
                    </a:moveTo>
                    <a:lnTo>
                      <a:pt x="0" y="201600"/>
                    </a:lnTo>
                    <a:lnTo>
                      <a:pt x="0" y="1110946"/>
                    </a:lnTo>
                    <a:lnTo>
                      <a:pt x="453623" y="156456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3" name="Freeform 1192"/>
              <p:cNvSpPr/>
              <p:nvPr/>
            </p:nvSpPr>
            <p:spPr>
              <a:xfrm>
                <a:off x="10403999" y="71909998"/>
                <a:ext cx="876395" cy="1987340"/>
              </a:xfrm>
              <a:custGeom>
                <a:avLst/>
                <a:gdLst/>
                <a:ahLst/>
                <a:cxnLst/>
                <a:rect l="0" t="0" r="0" b="0"/>
                <a:pathLst>
                  <a:path w="876395" h="1987340">
                    <a:moveTo>
                      <a:pt x="39601" y="0"/>
                    </a:moveTo>
                    <a:lnTo>
                      <a:pt x="0" y="201600"/>
                    </a:lnTo>
                    <a:lnTo>
                      <a:pt x="0" y="1110946"/>
                    </a:lnTo>
                    <a:lnTo>
                      <a:pt x="876394" y="198733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4" name="Rounded Rectangle 1193"/>
              <p:cNvSpPr/>
              <p:nvPr/>
            </p:nvSpPr>
            <p:spPr>
              <a:xfrm>
                <a:off x="1976399" y="71316000"/>
                <a:ext cx="57600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5" name="Rounded Rectangle 1194"/>
              <p:cNvSpPr/>
              <p:nvPr/>
            </p:nvSpPr>
            <p:spPr>
              <a:xfrm>
                <a:off x="1717200" y="71531999"/>
                <a:ext cx="57600" cy="151197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6" name="Rounded Rectangle 1195"/>
              <p:cNvSpPr/>
              <p:nvPr/>
            </p:nvSpPr>
            <p:spPr>
              <a:xfrm>
                <a:off x="5288400" y="71531999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7" name="Rounded Rectangle 1196"/>
              <p:cNvSpPr/>
              <p:nvPr/>
            </p:nvSpPr>
            <p:spPr>
              <a:xfrm>
                <a:off x="5778000" y="71531999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8" name="Rounded Rectangle 1197"/>
              <p:cNvSpPr/>
              <p:nvPr/>
            </p:nvSpPr>
            <p:spPr>
              <a:xfrm>
                <a:off x="388800" y="71567997"/>
                <a:ext cx="57600" cy="115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9" name="Rounded Rectangle 1198"/>
              <p:cNvSpPr/>
              <p:nvPr/>
            </p:nvSpPr>
            <p:spPr>
              <a:xfrm>
                <a:off x="878399" y="71567997"/>
                <a:ext cx="57600" cy="115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0" name="Rounded Rectangle 1199"/>
              <p:cNvSpPr/>
              <p:nvPr/>
            </p:nvSpPr>
            <p:spPr>
              <a:xfrm>
                <a:off x="2235599" y="71567997"/>
                <a:ext cx="57600" cy="115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1" name="Rounded Rectangle 1200"/>
              <p:cNvSpPr/>
              <p:nvPr/>
            </p:nvSpPr>
            <p:spPr>
              <a:xfrm>
                <a:off x="2725199" y="71567997"/>
                <a:ext cx="57600" cy="115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2" name="Rounded Rectangle 1201"/>
              <p:cNvSpPr/>
              <p:nvPr/>
            </p:nvSpPr>
            <p:spPr>
              <a:xfrm>
                <a:off x="3214800" y="71567997"/>
                <a:ext cx="57600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3" name="Rounded Rectangle 1202"/>
              <p:cNvSpPr/>
              <p:nvPr/>
            </p:nvSpPr>
            <p:spPr>
              <a:xfrm>
                <a:off x="6296400" y="71567997"/>
                <a:ext cx="57600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4" name="Rounded Rectangle 1203"/>
              <p:cNvSpPr/>
              <p:nvPr/>
            </p:nvSpPr>
            <p:spPr>
              <a:xfrm>
                <a:off x="6958800" y="71567997"/>
                <a:ext cx="57600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5" name="Rounded Rectangle 1204"/>
              <p:cNvSpPr/>
              <p:nvPr/>
            </p:nvSpPr>
            <p:spPr>
              <a:xfrm>
                <a:off x="7217999" y="71567997"/>
                <a:ext cx="57601" cy="115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6" name="Rounded Rectangle 1205"/>
              <p:cNvSpPr/>
              <p:nvPr/>
            </p:nvSpPr>
            <p:spPr>
              <a:xfrm>
                <a:off x="7477200" y="71567997"/>
                <a:ext cx="57600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7" name="Rounded Rectangle 1206"/>
              <p:cNvSpPr/>
              <p:nvPr/>
            </p:nvSpPr>
            <p:spPr>
              <a:xfrm>
                <a:off x="7966799" y="71567997"/>
                <a:ext cx="57601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8" name="Rounded Rectangle 1207"/>
              <p:cNvSpPr/>
              <p:nvPr/>
            </p:nvSpPr>
            <p:spPr>
              <a:xfrm>
                <a:off x="9435600" y="71567997"/>
                <a:ext cx="57600" cy="115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9" name="Rounded Rectangle 1208"/>
              <p:cNvSpPr/>
              <p:nvPr/>
            </p:nvSpPr>
            <p:spPr>
              <a:xfrm>
                <a:off x="10414799" y="71567997"/>
                <a:ext cx="57601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0" name="Rounded Rectangle 1209"/>
              <p:cNvSpPr/>
              <p:nvPr/>
            </p:nvSpPr>
            <p:spPr>
              <a:xfrm>
                <a:off x="3704399" y="71820000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1" name="Rounded Rectangle 1210"/>
              <p:cNvSpPr/>
              <p:nvPr/>
            </p:nvSpPr>
            <p:spPr>
              <a:xfrm>
                <a:off x="4366800" y="71820000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2" name="Rounded Rectangle 1211"/>
              <p:cNvSpPr/>
              <p:nvPr/>
            </p:nvSpPr>
            <p:spPr>
              <a:xfrm>
                <a:off x="5029200" y="71820000"/>
                <a:ext cx="57599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3" name="Rounded Rectangle 1212"/>
              <p:cNvSpPr/>
              <p:nvPr/>
            </p:nvSpPr>
            <p:spPr>
              <a:xfrm>
                <a:off x="6037200" y="71820000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4" name="Rounded Rectangle 1213"/>
              <p:cNvSpPr/>
              <p:nvPr/>
            </p:nvSpPr>
            <p:spPr>
              <a:xfrm>
                <a:off x="7966799" y="71820000"/>
                <a:ext cx="57601" cy="115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5" name="Rounded Rectangle 1214"/>
              <p:cNvSpPr/>
              <p:nvPr/>
            </p:nvSpPr>
            <p:spPr>
              <a:xfrm>
                <a:off x="8945999" y="71820000"/>
                <a:ext cx="57601" cy="115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6" name="Rounded Rectangle 1215"/>
              <p:cNvSpPr/>
              <p:nvPr/>
            </p:nvSpPr>
            <p:spPr>
              <a:xfrm>
                <a:off x="9925200" y="71820000"/>
                <a:ext cx="57600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7" name="Rounded Rectangle 1216"/>
              <p:cNvSpPr/>
              <p:nvPr/>
            </p:nvSpPr>
            <p:spPr>
              <a:xfrm>
                <a:off x="10414799" y="71820000"/>
                <a:ext cx="57601" cy="792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8" name="Rounded Rectangle 1217"/>
              <p:cNvSpPr/>
              <p:nvPr/>
            </p:nvSpPr>
            <p:spPr>
              <a:xfrm>
                <a:off x="8456400" y="71855998"/>
                <a:ext cx="57600" cy="792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9" name="TextBox 1218"/>
              <p:cNvSpPr txBox="1"/>
              <p:nvPr/>
            </p:nvSpPr>
            <p:spPr>
              <a:xfrm rot="-2700000">
                <a:off x="6226943" y="69485743"/>
                <a:ext cx="181684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returns to researching time travel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20" name="TextBox 1219"/>
              <p:cNvSpPr txBox="1"/>
              <p:nvPr/>
            </p:nvSpPr>
            <p:spPr>
              <a:xfrm rot="18900000">
                <a:off x="7294771" y="69633856"/>
                <a:ext cx="1695501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himself 2 D-Mails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221" name="TextBox 1220"/>
              <p:cNvSpPr txBox="1"/>
              <p:nvPr/>
            </p:nvSpPr>
            <p:spPr>
              <a:xfrm rot="-2700000">
                <a:off x="1831579" y="69724649"/>
                <a:ext cx="143870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Kurisu's</a:t>
                </a:r>
                <a:r>
                  <a:rPr lang="en-AU" sz="800" dirty="0" smtClean="0">
                    <a:latin typeface="Droid Sans Fallback"/>
                  </a:rPr>
                  <a:t> paper is destroyed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222" name="TextBox 1221"/>
              <p:cNvSpPr txBox="1"/>
              <p:nvPr/>
            </p:nvSpPr>
            <p:spPr>
              <a:xfrm rot="-2700000">
                <a:off x="5151466" y="69743687"/>
                <a:ext cx="1384848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returns from 28\7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23" name="TextBox 1222"/>
              <p:cNvSpPr txBox="1"/>
              <p:nvPr/>
            </p:nvSpPr>
            <p:spPr>
              <a:xfrm rot="-2700000">
                <a:off x="10299165" y="69795113"/>
                <a:ext cx="1239407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travels to 1975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24" name="TextBox 1223"/>
              <p:cNvSpPr txBox="1"/>
              <p:nvPr/>
            </p:nvSpPr>
            <p:spPr>
              <a:xfrm rot="-2700000">
                <a:off x="5673373" y="69821685"/>
                <a:ext cx="116423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meets Kurisu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25" name="TextBox 1224"/>
              <p:cNvSpPr txBox="1"/>
              <p:nvPr/>
            </p:nvSpPr>
            <p:spPr>
              <a:xfrm rot="-2700000">
                <a:off x="6904448" y="69943060"/>
                <a:ext cx="820943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World War III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26" name="TextBox 1225"/>
              <p:cNvSpPr txBox="1"/>
              <p:nvPr/>
            </p:nvSpPr>
            <p:spPr>
              <a:xfrm rot="-2700000">
                <a:off x="7922528" y="69967394"/>
                <a:ext cx="75211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27" name="TextBox 1226"/>
              <p:cNvSpPr txBox="1"/>
              <p:nvPr/>
            </p:nvSpPr>
            <p:spPr>
              <a:xfrm rot="2700000">
                <a:off x="9897124" y="73062653"/>
                <a:ext cx="64151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Itaru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28" name="TextBox 1227"/>
              <p:cNvSpPr txBox="1"/>
              <p:nvPr/>
            </p:nvSpPr>
            <p:spPr>
              <a:xfrm rot="2700000">
                <a:off x="7154833" y="73147367"/>
                <a:ext cx="88113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is born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29" name="TextBox 1228"/>
              <p:cNvSpPr txBox="1"/>
              <p:nvPr/>
            </p:nvSpPr>
            <p:spPr>
              <a:xfrm rot="2700000">
                <a:off x="3142903" y="73168445"/>
                <a:ext cx="94075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gives up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0" name="TextBox 1229"/>
              <p:cNvSpPr txBox="1"/>
              <p:nvPr/>
            </p:nvSpPr>
            <p:spPr>
              <a:xfrm rot="2700000">
                <a:off x="7893511" y="73171806"/>
                <a:ext cx="95025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Nae kills Rintaro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1" name="TextBox 1230"/>
              <p:cNvSpPr txBox="1"/>
              <p:nvPr/>
            </p:nvSpPr>
            <p:spPr>
              <a:xfrm rot="2700000">
                <a:off x="10299165" y="73274039"/>
                <a:ext cx="1239407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travels to 2010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2" name="TextBox 1231"/>
              <p:cNvSpPr txBox="1"/>
              <p:nvPr/>
            </p:nvSpPr>
            <p:spPr>
              <a:xfrm rot="2700000">
                <a:off x="253300" y="73321998"/>
                <a:ext cx="137505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arrives from 2000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3" name="TextBox 1232"/>
              <p:cNvSpPr txBox="1"/>
              <p:nvPr/>
            </p:nvSpPr>
            <p:spPr>
              <a:xfrm rot="2700000">
                <a:off x="8318496" y="73327803"/>
                <a:ext cx="139147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Nae time leaps to 15\8\10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4" name="TextBox 1233"/>
              <p:cNvSpPr txBox="1"/>
              <p:nvPr/>
            </p:nvSpPr>
            <p:spPr>
              <a:xfrm rot="2700000">
                <a:off x="8794726" y="73360080"/>
                <a:ext cx="1482768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SERN builds a time machine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5" name="TextBox 1234"/>
              <p:cNvSpPr txBox="1"/>
              <p:nvPr/>
            </p:nvSpPr>
            <p:spPr>
              <a:xfrm rot="2700000">
                <a:off x="9286899" y="73353866"/>
                <a:ext cx="14652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Itaru builds a time machine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6" name="TextBox 1235"/>
              <p:cNvSpPr txBox="1"/>
              <p:nvPr/>
            </p:nvSpPr>
            <p:spPr>
              <a:xfrm rot="2700000">
                <a:off x="5991825" y="73402000"/>
                <a:ext cx="1652399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SERN confiscates the Time Leap Machine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7" name="TextBox 1236"/>
              <p:cNvSpPr txBox="1"/>
              <p:nvPr/>
            </p:nvSpPr>
            <p:spPr>
              <a:xfrm rot="2700000">
                <a:off x="933231" y="73457668"/>
                <a:ext cx="1860911" cy="461665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metal Upa sets off the metal detector and Nakabachi takes the envelope out of his checked luggage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8" name="TextBox 1237"/>
              <p:cNvSpPr txBox="1"/>
              <p:nvPr/>
            </p:nvSpPr>
            <p:spPr>
              <a:xfrm rot="2700000">
                <a:off x="2047253" y="73449581"/>
                <a:ext cx="17359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and Rintaro travel to 28\7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39" name="TextBox 1238"/>
              <p:cNvSpPr txBox="1"/>
              <p:nvPr/>
            </p:nvSpPr>
            <p:spPr>
              <a:xfrm rot="2700000">
                <a:off x="3641817" y="73443541"/>
                <a:ext cx="1769903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receives a D-Mail and sees Nakabachi on TV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40" name="TextBox 1239"/>
              <p:cNvSpPr txBox="1"/>
              <p:nvPr/>
            </p:nvSpPr>
            <p:spPr>
              <a:xfrm rot="2700000">
                <a:off x="4840853" y="73449581"/>
                <a:ext cx="17359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and Rintaro travel to 28\7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41" name="TextBox 1240"/>
              <p:cNvSpPr txBox="1"/>
              <p:nvPr/>
            </p:nvSpPr>
            <p:spPr>
              <a:xfrm rot="2700000">
                <a:off x="2513276" y="73506502"/>
                <a:ext cx="189691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and Rintaro return from 28\7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42" name="TextBox 1241"/>
              <p:cNvSpPr txBox="1"/>
              <p:nvPr/>
            </p:nvSpPr>
            <p:spPr>
              <a:xfrm rot="2700000">
                <a:off x="4290299" y="73477146"/>
                <a:ext cx="1864943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views the video D-Mail again and realises how to save Kurisu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243" name="TextBox 1242"/>
              <p:cNvSpPr txBox="1"/>
              <p:nvPr/>
            </p:nvSpPr>
            <p:spPr>
              <a:xfrm rot="2700000">
                <a:off x="1496546" y="73527580"/>
                <a:ext cx="1956528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A fire breaks out on Nakabachi's plane</a:t>
                </a:r>
                <a:endParaRPr lang="en-AU" sz="800">
                  <a:latin typeface="Droid Sans Fallback"/>
                </a:endParaRPr>
              </a:p>
            </p:txBody>
          </p:sp>
        </p:grpSp>
        <p:grpSp>
          <p:nvGrpSpPr>
            <p:cNvPr id="1244" name="Group 1243"/>
            <p:cNvGrpSpPr/>
            <p:nvPr/>
          </p:nvGrpSpPr>
          <p:grpSpPr>
            <a:xfrm>
              <a:off x="29260800" y="20120400"/>
              <a:ext cx="2800800" cy="1033200"/>
              <a:chOff x="29260800" y="20120400"/>
              <a:chExt cx="2800800" cy="1033200"/>
            </a:xfrm>
          </p:grpSpPr>
          <p:sp>
            <p:nvSpPr>
              <p:cNvPr id="1245" name="Arc 1244"/>
              <p:cNvSpPr/>
              <p:nvPr/>
            </p:nvSpPr>
            <p:spPr>
              <a:xfrm rot="10800000">
                <a:off x="29260800" y="20577600"/>
                <a:ext cx="576000" cy="576000"/>
              </a:xfrm>
              <a:prstGeom prst="arc">
                <a:avLst/>
              </a:prstGeom>
              <a:noFill/>
              <a:ln w="14400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46" name="Arc 1245"/>
              <p:cNvSpPr/>
              <p:nvPr/>
            </p:nvSpPr>
            <p:spPr>
              <a:xfrm rot="5400000">
                <a:off x="31485600" y="20120400"/>
                <a:ext cx="576000" cy="576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47" name="Curved Connector 1246"/>
              <p:cNvCxnSpPr/>
              <p:nvPr/>
            </p:nvCxnSpPr>
            <p:spPr>
              <a:xfrm flipV="1">
                <a:off x="29548800" y="20696400"/>
                <a:ext cx="457200" cy="4572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Straight Connector 1247"/>
              <p:cNvCxnSpPr/>
              <p:nvPr/>
            </p:nvCxnSpPr>
            <p:spPr>
              <a:xfrm flipH="1">
                <a:off x="30006000" y="20696400"/>
                <a:ext cx="17676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9" name="Group 1248"/>
            <p:cNvGrpSpPr/>
            <p:nvPr/>
          </p:nvGrpSpPr>
          <p:grpSpPr>
            <a:xfrm>
              <a:off x="21081600" y="20001600"/>
              <a:ext cx="10980000" cy="1296000"/>
              <a:chOff x="21081600" y="20001600"/>
              <a:chExt cx="10980000" cy="12960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1250" name="Arc 1249"/>
              <p:cNvSpPr/>
              <p:nvPr/>
            </p:nvSpPr>
            <p:spPr>
              <a:xfrm rot="10800000">
                <a:off x="21081600" y="20001600"/>
                <a:ext cx="1296000" cy="1296000"/>
              </a:xfrm>
              <a:prstGeom prst="arc">
                <a:avLst/>
              </a:prstGeom>
              <a:noFill/>
              <a:ln w="14400">
                <a:solidFill>
                  <a:srgbClr val="00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51" name="Arc 1250"/>
              <p:cNvSpPr/>
              <p:nvPr/>
            </p:nvSpPr>
            <p:spPr>
              <a:xfrm rot="10800000">
                <a:off x="23875200" y="20433600"/>
                <a:ext cx="864000" cy="864000"/>
              </a:xfrm>
              <a:prstGeom prst="arc">
                <a:avLst/>
              </a:prstGeom>
              <a:noFill/>
              <a:ln w="14400">
                <a:solidFill>
                  <a:srgbClr val="00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52" name="Straight Connector 1251"/>
              <p:cNvCxnSpPr/>
              <p:nvPr/>
            </p:nvCxnSpPr>
            <p:spPr>
              <a:xfrm flipH="1">
                <a:off x="30920400" y="20156400"/>
                <a:ext cx="1141200" cy="114120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3" name="Straight Connector 1252"/>
              <p:cNvCxnSpPr/>
              <p:nvPr/>
            </p:nvCxnSpPr>
            <p:spPr>
              <a:xfrm flipH="1">
                <a:off x="21729600" y="21297600"/>
                <a:ext cx="9190800" cy="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4" name="Group 1253"/>
            <p:cNvGrpSpPr/>
            <p:nvPr/>
          </p:nvGrpSpPr>
          <p:grpSpPr>
            <a:xfrm>
              <a:off x="26323200" y="19544400"/>
              <a:ext cx="9799200" cy="1861200"/>
              <a:chOff x="26323200" y="19544400"/>
              <a:chExt cx="9799200" cy="1861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1255" name="Arc 1254"/>
              <p:cNvSpPr/>
              <p:nvPr/>
            </p:nvSpPr>
            <p:spPr>
              <a:xfrm rot="10800000">
                <a:off x="26323200" y="19821600"/>
                <a:ext cx="1584000" cy="1584000"/>
              </a:xfrm>
              <a:prstGeom prst="arc">
                <a:avLst/>
              </a:prstGeom>
              <a:noFill/>
              <a:ln w="14400">
                <a:solidFill>
                  <a:srgbClr val="FF0096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56" name="Curved Connector 1255"/>
              <p:cNvCxnSpPr/>
              <p:nvPr/>
            </p:nvCxnSpPr>
            <p:spPr>
              <a:xfrm flipV="1">
                <a:off x="31680000" y="20696400"/>
                <a:ext cx="709200" cy="7092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7" name="Straight Connector 1256"/>
              <p:cNvCxnSpPr/>
              <p:nvPr/>
            </p:nvCxnSpPr>
            <p:spPr>
              <a:xfrm flipH="1">
                <a:off x="27115200" y="21405600"/>
                <a:ext cx="45648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8" name="Arc 1257"/>
              <p:cNvSpPr/>
              <p:nvPr/>
            </p:nvSpPr>
            <p:spPr>
              <a:xfrm rot="5400000">
                <a:off x="34970400" y="19544400"/>
                <a:ext cx="1152000" cy="1152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59" name="Straight Connector 1258"/>
              <p:cNvCxnSpPr/>
              <p:nvPr/>
            </p:nvCxnSpPr>
            <p:spPr>
              <a:xfrm flipH="1">
                <a:off x="32389200" y="20696400"/>
                <a:ext cx="31572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0" name="Group 1259"/>
            <p:cNvGrpSpPr/>
            <p:nvPr/>
          </p:nvGrpSpPr>
          <p:grpSpPr>
            <a:xfrm>
              <a:off x="24134400" y="19641600"/>
              <a:ext cx="15933600" cy="1872000"/>
              <a:chOff x="24134400" y="19641600"/>
              <a:chExt cx="15933600" cy="18720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1261" name="Straight Connector 1260"/>
              <p:cNvCxnSpPr/>
              <p:nvPr/>
            </p:nvCxnSpPr>
            <p:spPr>
              <a:xfrm flipH="1">
                <a:off x="39096000" y="19833441"/>
                <a:ext cx="972000" cy="97200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2" name="Curved Connector 1261"/>
              <p:cNvCxnSpPr/>
              <p:nvPr/>
            </p:nvCxnSpPr>
            <p:spPr>
              <a:xfrm flipV="1">
                <a:off x="31788000" y="20804400"/>
                <a:ext cx="709200" cy="7092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3" name="Straight Connector 1262"/>
              <p:cNvCxnSpPr/>
              <p:nvPr/>
            </p:nvCxnSpPr>
            <p:spPr>
              <a:xfrm flipH="1">
                <a:off x="25070400" y="21513600"/>
                <a:ext cx="6717600" cy="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4" name="Straight Connector 1263"/>
              <p:cNvCxnSpPr/>
              <p:nvPr/>
            </p:nvCxnSpPr>
            <p:spPr>
              <a:xfrm flipH="1">
                <a:off x="32497200" y="20804400"/>
                <a:ext cx="6598800" cy="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5" name="Arc 1264"/>
              <p:cNvSpPr/>
              <p:nvPr/>
            </p:nvSpPr>
            <p:spPr>
              <a:xfrm rot="10800000">
                <a:off x="24134400" y="19641600"/>
                <a:ext cx="1872000" cy="1872000"/>
              </a:xfrm>
              <a:prstGeom prst="arc">
                <a:avLst/>
              </a:prstGeom>
              <a:noFill/>
              <a:ln w="14400">
                <a:solidFill>
                  <a:srgbClr val="00AAFF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266" name="Group 1265"/>
            <p:cNvGrpSpPr/>
            <p:nvPr/>
          </p:nvGrpSpPr>
          <p:grpSpPr>
            <a:xfrm>
              <a:off x="21571200" y="19400400"/>
              <a:ext cx="18496800" cy="2221200"/>
              <a:chOff x="21571200" y="19400400"/>
              <a:chExt cx="18496800" cy="2221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1267" name="Arc 1266"/>
              <p:cNvSpPr/>
              <p:nvPr/>
            </p:nvSpPr>
            <p:spPr>
              <a:xfrm rot="5400000">
                <a:off x="38556000" y="19400400"/>
                <a:ext cx="1512000" cy="1512000"/>
              </a:xfrm>
              <a:prstGeom prst="arc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68" name="Arc 1267"/>
              <p:cNvSpPr/>
              <p:nvPr/>
            </p:nvSpPr>
            <p:spPr>
              <a:xfrm rot="10800000">
                <a:off x="21571200" y="19677600"/>
                <a:ext cx="1944000" cy="1944000"/>
              </a:xfrm>
              <a:prstGeom prst="arc">
                <a:avLst/>
              </a:prstGeom>
              <a:noFill/>
              <a:ln w="14400">
                <a:solidFill>
                  <a:srgbClr val="00E6FF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69" name="Curved Connector 1268"/>
              <p:cNvCxnSpPr/>
              <p:nvPr/>
            </p:nvCxnSpPr>
            <p:spPr>
              <a:xfrm flipV="1">
                <a:off x="31896000" y="20912400"/>
                <a:ext cx="709200" cy="7092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0" name="Straight Connector 1269"/>
              <p:cNvCxnSpPr/>
              <p:nvPr/>
            </p:nvCxnSpPr>
            <p:spPr>
              <a:xfrm flipH="1">
                <a:off x="32605200" y="20912400"/>
                <a:ext cx="6706800" cy="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1" name="Straight Connector 1270"/>
              <p:cNvCxnSpPr/>
              <p:nvPr/>
            </p:nvCxnSpPr>
            <p:spPr>
              <a:xfrm flipH="1">
                <a:off x="22543200" y="21621600"/>
                <a:ext cx="9352800" cy="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2" name="Group 1271"/>
            <p:cNvGrpSpPr/>
            <p:nvPr/>
          </p:nvGrpSpPr>
          <p:grpSpPr>
            <a:xfrm>
              <a:off x="10350000" y="3387600"/>
              <a:ext cx="8887294" cy="17127000"/>
              <a:chOff x="10350000" y="3387600"/>
              <a:chExt cx="8887294" cy="171270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1273" name="Curved Connector 1272"/>
              <p:cNvCxnSpPr/>
              <p:nvPr/>
            </p:nvCxnSpPr>
            <p:spPr>
              <a:xfrm rot="16200000" flipH="1">
                <a:off x="18249094" y="19526400"/>
                <a:ext cx="1317600" cy="6588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FF00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4" name="Straight Connector 1273"/>
              <p:cNvCxnSpPr/>
              <p:nvPr/>
            </p:nvCxnSpPr>
            <p:spPr>
              <a:xfrm>
                <a:off x="11156400" y="3387600"/>
                <a:ext cx="0" cy="244440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5" name="Straight Connector 1274"/>
              <p:cNvCxnSpPr/>
              <p:nvPr/>
            </p:nvCxnSpPr>
            <p:spPr>
              <a:xfrm>
                <a:off x="11156400" y="5832000"/>
                <a:ext cx="900000" cy="90000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6" name="Straight Connector 1275"/>
              <p:cNvCxnSpPr/>
              <p:nvPr/>
            </p:nvCxnSpPr>
            <p:spPr>
              <a:xfrm>
                <a:off x="12056400" y="6732000"/>
                <a:ext cx="0" cy="145800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7" name="Arc 1276"/>
              <p:cNvSpPr/>
              <p:nvPr/>
            </p:nvSpPr>
            <p:spPr>
              <a:xfrm rot="5400000">
                <a:off x="11192400" y="7758000"/>
                <a:ext cx="864000" cy="8640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78" name="Straight Connector 1277"/>
              <p:cNvCxnSpPr/>
              <p:nvPr/>
            </p:nvCxnSpPr>
            <p:spPr>
              <a:xfrm>
                <a:off x="10710000" y="8622000"/>
                <a:ext cx="914400" cy="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9" name="Straight Connector 1278"/>
              <p:cNvCxnSpPr/>
              <p:nvPr/>
            </p:nvCxnSpPr>
            <p:spPr>
              <a:xfrm>
                <a:off x="10350000" y="8982000"/>
                <a:ext cx="0" cy="159840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0" name="Arc 1279"/>
              <p:cNvSpPr/>
              <p:nvPr/>
            </p:nvSpPr>
            <p:spPr>
              <a:xfrm rot="16200000">
                <a:off x="10350000" y="8622000"/>
                <a:ext cx="720000" cy="7200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81" name="Arc 1280"/>
              <p:cNvSpPr/>
              <p:nvPr/>
            </p:nvSpPr>
            <p:spPr>
              <a:xfrm rot="10800000">
                <a:off x="10350000" y="10220400"/>
                <a:ext cx="720000" cy="7200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82" name="Arc 1281"/>
              <p:cNvSpPr/>
              <p:nvPr/>
            </p:nvSpPr>
            <p:spPr>
              <a:xfrm>
                <a:off x="11430000" y="10940400"/>
                <a:ext cx="720000" cy="7200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83" name="Straight Connector 1282"/>
              <p:cNvCxnSpPr/>
              <p:nvPr/>
            </p:nvCxnSpPr>
            <p:spPr>
              <a:xfrm>
                <a:off x="10710000" y="10940400"/>
                <a:ext cx="1080000" cy="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4" name="Straight Connector 1283"/>
              <p:cNvCxnSpPr/>
              <p:nvPr/>
            </p:nvCxnSpPr>
            <p:spPr>
              <a:xfrm>
                <a:off x="12150000" y="11300400"/>
                <a:ext cx="0" cy="150840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5" name="Arc 1284"/>
              <p:cNvSpPr/>
              <p:nvPr/>
            </p:nvSpPr>
            <p:spPr>
              <a:xfrm rot="10800000">
                <a:off x="12150000" y="12448800"/>
                <a:ext cx="720000" cy="7200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86" name="Straight Connector 1285"/>
              <p:cNvCxnSpPr/>
              <p:nvPr/>
            </p:nvCxnSpPr>
            <p:spPr>
              <a:xfrm>
                <a:off x="12510000" y="13168800"/>
                <a:ext cx="1047600" cy="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7" name="Arc 1286"/>
              <p:cNvSpPr/>
              <p:nvPr/>
            </p:nvSpPr>
            <p:spPr>
              <a:xfrm>
                <a:off x="13197600" y="13168800"/>
                <a:ext cx="720000" cy="7200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88" name="Straight Connector 1287"/>
              <p:cNvCxnSpPr/>
              <p:nvPr/>
            </p:nvCxnSpPr>
            <p:spPr>
              <a:xfrm>
                <a:off x="13917600" y="13528800"/>
                <a:ext cx="0" cy="24840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9" name="Arc 1288"/>
              <p:cNvSpPr/>
              <p:nvPr/>
            </p:nvSpPr>
            <p:spPr>
              <a:xfrm rot="10800000">
                <a:off x="13917600" y="13417200"/>
                <a:ext cx="720000" cy="7200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90" name="Straight Connector 1289"/>
              <p:cNvCxnSpPr/>
              <p:nvPr/>
            </p:nvCxnSpPr>
            <p:spPr>
              <a:xfrm>
                <a:off x="14277600" y="14137200"/>
                <a:ext cx="3938400" cy="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1" name="Arc 1290"/>
              <p:cNvSpPr/>
              <p:nvPr/>
            </p:nvSpPr>
            <p:spPr>
              <a:xfrm>
                <a:off x="17856000" y="14137200"/>
                <a:ext cx="720000" cy="7200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92" name="Straight Connector 1291"/>
              <p:cNvCxnSpPr/>
              <p:nvPr/>
            </p:nvCxnSpPr>
            <p:spPr>
              <a:xfrm>
                <a:off x="18576000" y="14497200"/>
                <a:ext cx="0" cy="469800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3" name="Group 1292"/>
            <p:cNvGrpSpPr/>
            <p:nvPr/>
          </p:nvGrpSpPr>
          <p:grpSpPr>
            <a:xfrm>
              <a:off x="10458000" y="3567600"/>
              <a:ext cx="13417200" cy="17989200"/>
              <a:chOff x="10458000" y="3567600"/>
              <a:chExt cx="13417200" cy="17989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1294" name="Curved Connector 1293"/>
              <p:cNvCxnSpPr/>
              <p:nvPr/>
            </p:nvCxnSpPr>
            <p:spPr>
              <a:xfrm>
                <a:off x="19044000" y="19371600"/>
                <a:ext cx="1497600" cy="6012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5" name="Straight Connector 1294"/>
              <p:cNvCxnSpPr/>
              <p:nvPr/>
            </p:nvCxnSpPr>
            <p:spPr>
              <a:xfrm>
                <a:off x="20822400" y="3567600"/>
                <a:ext cx="489600" cy="108000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6" name="Straight Connector 1295"/>
              <p:cNvCxnSpPr/>
              <p:nvPr/>
            </p:nvCxnSpPr>
            <p:spPr>
              <a:xfrm>
                <a:off x="21312000" y="5724000"/>
                <a:ext cx="1440000" cy="144000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7" name="Straight Connector 1296"/>
              <p:cNvCxnSpPr/>
              <p:nvPr/>
            </p:nvCxnSpPr>
            <p:spPr>
              <a:xfrm>
                <a:off x="21312000" y="4647600"/>
                <a:ext cx="0" cy="107640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8" name="Arc 1297"/>
              <p:cNvSpPr/>
              <p:nvPr/>
            </p:nvSpPr>
            <p:spPr>
              <a:xfrm rot="5400000">
                <a:off x="21888000" y="7218000"/>
                <a:ext cx="864000" cy="864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99" name="Straight Connector 1298"/>
              <p:cNvCxnSpPr/>
              <p:nvPr/>
            </p:nvCxnSpPr>
            <p:spPr>
              <a:xfrm>
                <a:off x="22752000" y="7164000"/>
                <a:ext cx="0" cy="48600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0" name="Curved Connector 1299"/>
              <p:cNvCxnSpPr/>
              <p:nvPr/>
            </p:nvCxnSpPr>
            <p:spPr>
              <a:xfrm flipV="1">
                <a:off x="12546000" y="8082000"/>
                <a:ext cx="648000" cy="648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1" name="Straight Connector 1300"/>
              <p:cNvCxnSpPr/>
              <p:nvPr/>
            </p:nvCxnSpPr>
            <p:spPr>
              <a:xfrm>
                <a:off x="13194000" y="8082000"/>
                <a:ext cx="9126000" cy="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2" name="Straight Connector 1301"/>
              <p:cNvCxnSpPr/>
              <p:nvPr/>
            </p:nvCxnSpPr>
            <p:spPr>
              <a:xfrm>
                <a:off x="10818000" y="8730000"/>
                <a:ext cx="1728000" cy="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3" name="Straight Connector 1302"/>
              <p:cNvCxnSpPr/>
              <p:nvPr/>
            </p:nvCxnSpPr>
            <p:spPr>
              <a:xfrm>
                <a:off x="10458000" y="9090000"/>
                <a:ext cx="0" cy="138240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4" name="Arc 1303"/>
              <p:cNvSpPr/>
              <p:nvPr/>
            </p:nvSpPr>
            <p:spPr>
              <a:xfrm rot="16200000">
                <a:off x="10458000" y="8730000"/>
                <a:ext cx="720000" cy="720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05" name="Arc 1304"/>
              <p:cNvSpPr/>
              <p:nvPr/>
            </p:nvSpPr>
            <p:spPr>
              <a:xfrm rot="10800000">
                <a:off x="10458000" y="10112400"/>
                <a:ext cx="720000" cy="720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06" name="Arc 1305"/>
              <p:cNvSpPr/>
              <p:nvPr/>
            </p:nvSpPr>
            <p:spPr>
              <a:xfrm>
                <a:off x="11538000" y="10832400"/>
                <a:ext cx="720000" cy="720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07" name="Straight Connector 1306"/>
              <p:cNvCxnSpPr/>
              <p:nvPr/>
            </p:nvCxnSpPr>
            <p:spPr>
              <a:xfrm>
                <a:off x="10818000" y="10832400"/>
                <a:ext cx="1080000" cy="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8" name="Straight Connector 1307"/>
              <p:cNvCxnSpPr/>
              <p:nvPr/>
            </p:nvCxnSpPr>
            <p:spPr>
              <a:xfrm>
                <a:off x="12258000" y="11192400"/>
                <a:ext cx="0" cy="150840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9" name="Arc 1308"/>
              <p:cNvSpPr/>
              <p:nvPr/>
            </p:nvSpPr>
            <p:spPr>
              <a:xfrm rot="10800000">
                <a:off x="12258000" y="12340800"/>
                <a:ext cx="720000" cy="720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10" name="Straight Connector 1309"/>
              <p:cNvCxnSpPr/>
              <p:nvPr/>
            </p:nvCxnSpPr>
            <p:spPr>
              <a:xfrm>
                <a:off x="12618000" y="13060800"/>
                <a:ext cx="1047600" cy="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1" name="Arc 1310"/>
              <p:cNvSpPr/>
              <p:nvPr/>
            </p:nvSpPr>
            <p:spPr>
              <a:xfrm>
                <a:off x="13305600" y="13060800"/>
                <a:ext cx="720000" cy="720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12" name="Straight Connector 1311"/>
              <p:cNvCxnSpPr/>
              <p:nvPr/>
            </p:nvCxnSpPr>
            <p:spPr>
              <a:xfrm>
                <a:off x="14025600" y="13420800"/>
                <a:ext cx="0" cy="24840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3" name="Arc 1312"/>
              <p:cNvSpPr/>
              <p:nvPr/>
            </p:nvSpPr>
            <p:spPr>
              <a:xfrm rot="10800000">
                <a:off x="14025600" y="13309200"/>
                <a:ext cx="720000" cy="720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14" name="Straight Connector 1313"/>
              <p:cNvCxnSpPr/>
              <p:nvPr/>
            </p:nvCxnSpPr>
            <p:spPr>
              <a:xfrm>
                <a:off x="14385600" y="14029200"/>
                <a:ext cx="3938400" cy="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5" name="Arc 1314"/>
              <p:cNvSpPr/>
              <p:nvPr/>
            </p:nvSpPr>
            <p:spPr>
              <a:xfrm>
                <a:off x="17964000" y="14029200"/>
                <a:ext cx="720000" cy="720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16" name="Arc 1315"/>
              <p:cNvSpPr/>
              <p:nvPr/>
            </p:nvSpPr>
            <p:spPr>
              <a:xfrm>
                <a:off x="20001600" y="19972800"/>
                <a:ext cx="1080000" cy="1080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17" name="Arc 1316"/>
              <p:cNvSpPr/>
              <p:nvPr/>
            </p:nvSpPr>
            <p:spPr>
              <a:xfrm rot="10800000">
                <a:off x="18684000" y="186516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00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18" name="Straight Connector 1317"/>
              <p:cNvCxnSpPr/>
              <p:nvPr/>
            </p:nvCxnSpPr>
            <p:spPr>
              <a:xfrm>
                <a:off x="18684000" y="14389200"/>
                <a:ext cx="0" cy="462240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9" name="Straight Connector 1318"/>
              <p:cNvCxnSpPr/>
              <p:nvPr/>
            </p:nvCxnSpPr>
            <p:spPr>
              <a:xfrm flipH="1">
                <a:off x="20541600" y="19972800"/>
                <a:ext cx="2541600" cy="0"/>
              </a:xfrm>
              <a:prstGeom prst="line">
                <a:avLst/>
              </a:prstGeom>
              <a:ln w="14400">
                <a:solidFill>
                  <a:srgbClr val="00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0" name="Arc 1319"/>
              <p:cNvSpPr/>
              <p:nvPr/>
            </p:nvSpPr>
            <p:spPr>
              <a:xfrm>
                <a:off x="22291200" y="19972800"/>
                <a:ext cx="1584000" cy="1584000"/>
              </a:xfrm>
              <a:prstGeom prst="arc">
                <a:avLst/>
              </a:prstGeom>
              <a:ln w="144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321" name="Group 1320"/>
            <p:cNvGrpSpPr/>
            <p:nvPr/>
          </p:nvGrpSpPr>
          <p:grpSpPr>
            <a:xfrm>
              <a:off x="10566000" y="3531600"/>
              <a:ext cx="14400000" cy="16981200"/>
              <a:chOff x="10566000" y="3531600"/>
              <a:chExt cx="14400000" cy="16981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1322" name="Straight Connector 1321"/>
              <p:cNvCxnSpPr/>
              <p:nvPr/>
            </p:nvCxnSpPr>
            <p:spPr>
              <a:xfrm>
                <a:off x="23814000" y="3531600"/>
                <a:ext cx="1152000" cy="115200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3" name="Straight Connector 1322"/>
              <p:cNvCxnSpPr/>
              <p:nvPr/>
            </p:nvCxnSpPr>
            <p:spPr>
              <a:xfrm>
                <a:off x="24966000" y="4687200"/>
                <a:ext cx="0" cy="296280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4" name="Arc 1323"/>
              <p:cNvSpPr/>
              <p:nvPr/>
            </p:nvSpPr>
            <p:spPr>
              <a:xfrm rot="5400000">
                <a:off x="23886000" y="7110000"/>
                <a:ext cx="1080000" cy="1080000"/>
              </a:xfrm>
              <a:prstGeom prst="arc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25" name="Curved Connector 1324"/>
              <p:cNvCxnSpPr/>
              <p:nvPr/>
            </p:nvCxnSpPr>
            <p:spPr>
              <a:xfrm flipV="1">
                <a:off x="12654000" y="8190000"/>
                <a:ext cx="648000" cy="648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6" name="Straight Connector 1325"/>
              <p:cNvCxnSpPr/>
              <p:nvPr/>
            </p:nvCxnSpPr>
            <p:spPr>
              <a:xfrm>
                <a:off x="13302000" y="8190000"/>
                <a:ext cx="11124000" cy="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7" name="Arc 1326"/>
              <p:cNvSpPr/>
              <p:nvPr/>
            </p:nvSpPr>
            <p:spPr>
              <a:xfrm rot="16200000">
                <a:off x="10566000" y="8838000"/>
                <a:ext cx="720000" cy="720000"/>
              </a:xfrm>
              <a:prstGeom prst="arc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28" name="Straight Connector 1327"/>
              <p:cNvCxnSpPr/>
              <p:nvPr/>
            </p:nvCxnSpPr>
            <p:spPr>
              <a:xfrm>
                <a:off x="10926000" y="8838000"/>
                <a:ext cx="1728000" cy="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9" name="Straight Connector 1328"/>
              <p:cNvCxnSpPr/>
              <p:nvPr/>
            </p:nvCxnSpPr>
            <p:spPr>
              <a:xfrm>
                <a:off x="10566000" y="9198000"/>
                <a:ext cx="0" cy="116640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0" name="Arc 1329"/>
              <p:cNvSpPr/>
              <p:nvPr/>
            </p:nvSpPr>
            <p:spPr>
              <a:xfrm rot="10800000">
                <a:off x="10566000" y="10004400"/>
                <a:ext cx="720000" cy="720000"/>
              </a:xfrm>
              <a:prstGeom prst="arc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31" name="Arc 1330"/>
              <p:cNvSpPr/>
              <p:nvPr/>
            </p:nvSpPr>
            <p:spPr>
              <a:xfrm>
                <a:off x="11646000" y="10724400"/>
                <a:ext cx="720000" cy="720000"/>
              </a:xfrm>
              <a:prstGeom prst="arc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32" name="Straight Connector 1331"/>
              <p:cNvCxnSpPr/>
              <p:nvPr/>
            </p:nvCxnSpPr>
            <p:spPr>
              <a:xfrm>
                <a:off x="10926000" y="10724400"/>
                <a:ext cx="1080000" cy="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" name="Straight Connector 1332"/>
              <p:cNvCxnSpPr/>
              <p:nvPr/>
            </p:nvCxnSpPr>
            <p:spPr>
              <a:xfrm>
                <a:off x="12366000" y="11084400"/>
                <a:ext cx="0" cy="150840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4" name="Arc 1333"/>
              <p:cNvSpPr/>
              <p:nvPr/>
            </p:nvSpPr>
            <p:spPr>
              <a:xfrm rot="10800000">
                <a:off x="12366000" y="12232800"/>
                <a:ext cx="720000" cy="720000"/>
              </a:xfrm>
              <a:prstGeom prst="arc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35" name="Straight Connector 1334"/>
              <p:cNvCxnSpPr/>
              <p:nvPr/>
            </p:nvCxnSpPr>
            <p:spPr>
              <a:xfrm>
                <a:off x="12726000" y="12952800"/>
                <a:ext cx="1047600" cy="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6" name="Arc 1335"/>
              <p:cNvSpPr/>
              <p:nvPr/>
            </p:nvSpPr>
            <p:spPr>
              <a:xfrm>
                <a:off x="13413600" y="12952800"/>
                <a:ext cx="720000" cy="720000"/>
              </a:xfrm>
              <a:prstGeom prst="arc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37" name="Straight Connector 1336"/>
              <p:cNvCxnSpPr/>
              <p:nvPr/>
            </p:nvCxnSpPr>
            <p:spPr>
              <a:xfrm>
                <a:off x="14133600" y="13312800"/>
                <a:ext cx="0" cy="24840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Arc 1337"/>
              <p:cNvSpPr/>
              <p:nvPr/>
            </p:nvSpPr>
            <p:spPr>
              <a:xfrm rot="10800000">
                <a:off x="14133600" y="13201200"/>
                <a:ext cx="720000" cy="720000"/>
              </a:xfrm>
              <a:prstGeom prst="arc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39" name="Straight Connector 1338"/>
              <p:cNvCxnSpPr/>
              <p:nvPr/>
            </p:nvCxnSpPr>
            <p:spPr>
              <a:xfrm>
                <a:off x="14493600" y="13921200"/>
                <a:ext cx="3938400" cy="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Arc 1339"/>
              <p:cNvSpPr/>
              <p:nvPr/>
            </p:nvSpPr>
            <p:spPr>
              <a:xfrm>
                <a:off x="18072000" y="13921200"/>
                <a:ext cx="720000" cy="720000"/>
              </a:xfrm>
              <a:prstGeom prst="arc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41" name="Straight Connector 1340"/>
              <p:cNvCxnSpPr/>
              <p:nvPr/>
            </p:nvCxnSpPr>
            <p:spPr>
              <a:xfrm rot="10800000">
                <a:off x="20707200" y="19263600"/>
                <a:ext cx="864000" cy="124920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Arc 1341"/>
              <p:cNvSpPr/>
              <p:nvPr/>
            </p:nvSpPr>
            <p:spPr>
              <a:xfrm rot="10800000">
                <a:off x="18792000" y="185436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00E6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43" name="Straight Connector 1342"/>
              <p:cNvCxnSpPr/>
              <p:nvPr/>
            </p:nvCxnSpPr>
            <p:spPr>
              <a:xfrm>
                <a:off x="18792000" y="14281200"/>
                <a:ext cx="0" cy="462240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4" name="Straight Connector 1343"/>
              <p:cNvCxnSpPr/>
              <p:nvPr/>
            </p:nvCxnSpPr>
            <p:spPr>
              <a:xfrm flipH="1">
                <a:off x="19152000" y="19261937"/>
                <a:ext cx="1555200" cy="0"/>
              </a:xfrm>
              <a:prstGeom prst="line">
                <a:avLst/>
              </a:prstGeom>
              <a:ln w="14400">
                <a:solidFill>
                  <a:srgbClr val="00E6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5" name="Group 1344"/>
            <p:cNvGrpSpPr/>
            <p:nvPr/>
          </p:nvGrpSpPr>
          <p:grpSpPr>
            <a:xfrm>
              <a:off x="10674000" y="3747600"/>
              <a:ext cx="14076000" cy="17341200"/>
              <a:chOff x="10674000" y="3747600"/>
              <a:chExt cx="14076000" cy="17341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1346" name="Straight Connector 1345"/>
              <p:cNvCxnSpPr/>
              <p:nvPr/>
            </p:nvCxnSpPr>
            <p:spPr>
              <a:xfrm>
                <a:off x="23814000" y="3747600"/>
                <a:ext cx="936000" cy="93600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7" name="Arc 1346"/>
              <p:cNvSpPr/>
              <p:nvPr/>
            </p:nvSpPr>
            <p:spPr>
              <a:xfrm rot="5400000">
                <a:off x="24426000" y="7974000"/>
                <a:ext cx="324000" cy="324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48" name="Straight Connector 1347"/>
              <p:cNvCxnSpPr/>
              <p:nvPr/>
            </p:nvCxnSpPr>
            <p:spPr>
              <a:xfrm>
                <a:off x="24750000" y="4687200"/>
                <a:ext cx="0" cy="344880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9" name="Curved Connector 1348"/>
              <p:cNvCxnSpPr/>
              <p:nvPr/>
            </p:nvCxnSpPr>
            <p:spPr>
              <a:xfrm flipV="1">
                <a:off x="12762000" y="8298000"/>
                <a:ext cx="648000" cy="648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0" name="Straight Connector 1349"/>
              <p:cNvCxnSpPr/>
              <p:nvPr/>
            </p:nvCxnSpPr>
            <p:spPr>
              <a:xfrm>
                <a:off x="13410000" y="8298000"/>
                <a:ext cx="11178000" cy="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1" name="Arc 1350"/>
              <p:cNvSpPr/>
              <p:nvPr/>
            </p:nvSpPr>
            <p:spPr>
              <a:xfrm rot="16200000">
                <a:off x="10674000" y="8946000"/>
                <a:ext cx="720000" cy="720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52" name="Straight Connector 1351"/>
              <p:cNvCxnSpPr/>
              <p:nvPr/>
            </p:nvCxnSpPr>
            <p:spPr>
              <a:xfrm>
                <a:off x="10674000" y="9306000"/>
                <a:ext cx="0" cy="95040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3" name="Straight Connector 1352"/>
              <p:cNvCxnSpPr/>
              <p:nvPr/>
            </p:nvCxnSpPr>
            <p:spPr>
              <a:xfrm>
                <a:off x="11034000" y="8946000"/>
                <a:ext cx="1728000" cy="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4" name="Arc 1353"/>
              <p:cNvSpPr/>
              <p:nvPr/>
            </p:nvSpPr>
            <p:spPr>
              <a:xfrm rot="10800000">
                <a:off x="10674000" y="9896400"/>
                <a:ext cx="720000" cy="720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55" name="Arc 1354"/>
              <p:cNvSpPr/>
              <p:nvPr/>
            </p:nvSpPr>
            <p:spPr>
              <a:xfrm>
                <a:off x="11754000" y="10616400"/>
                <a:ext cx="720000" cy="720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56" name="Straight Connector 1355"/>
              <p:cNvCxnSpPr/>
              <p:nvPr/>
            </p:nvCxnSpPr>
            <p:spPr>
              <a:xfrm>
                <a:off x="11034000" y="10616400"/>
                <a:ext cx="1080000" cy="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Straight Connector 1356"/>
              <p:cNvCxnSpPr/>
              <p:nvPr/>
            </p:nvCxnSpPr>
            <p:spPr>
              <a:xfrm>
                <a:off x="12474000" y="10976400"/>
                <a:ext cx="0" cy="150840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Arc 1357"/>
              <p:cNvSpPr/>
              <p:nvPr/>
            </p:nvSpPr>
            <p:spPr>
              <a:xfrm rot="10800000">
                <a:off x="12474000" y="12124800"/>
                <a:ext cx="720000" cy="720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59" name="Straight Connector 1358"/>
              <p:cNvCxnSpPr/>
              <p:nvPr/>
            </p:nvCxnSpPr>
            <p:spPr>
              <a:xfrm>
                <a:off x="12834000" y="12844800"/>
                <a:ext cx="1047600" cy="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Arc 1359"/>
              <p:cNvSpPr/>
              <p:nvPr/>
            </p:nvSpPr>
            <p:spPr>
              <a:xfrm>
                <a:off x="13521600" y="12844800"/>
                <a:ext cx="720000" cy="720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61" name="Straight Connector 1360"/>
              <p:cNvCxnSpPr/>
              <p:nvPr/>
            </p:nvCxnSpPr>
            <p:spPr>
              <a:xfrm>
                <a:off x="14241600" y="13204800"/>
                <a:ext cx="0" cy="24840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2" name="Arc 1361"/>
              <p:cNvSpPr/>
              <p:nvPr/>
            </p:nvSpPr>
            <p:spPr>
              <a:xfrm rot="10800000">
                <a:off x="14241600" y="13093200"/>
                <a:ext cx="720000" cy="720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63" name="Straight Connector 1362"/>
              <p:cNvCxnSpPr/>
              <p:nvPr/>
            </p:nvCxnSpPr>
            <p:spPr>
              <a:xfrm>
                <a:off x="14601600" y="13813200"/>
                <a:ext cx="3938400" cy="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4" name="Arc 1363"/>
              <p:cNvSpPr/>
              <p:nvPr/>
            </p:nvSpPr>
            <p:spPr>
              <a:xfrm>
                <a:off x="18180000" y="13813200"/>
                <a:ext cx="720000" cy="720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65" name="Straight Connector 1364"/>
              <p:cNvCxnSpPr/>
              <p:nvPr/>
            </p:nvCxnSpPr>
            <p:spPr>
              <a:xfrm flipH="1">
                <a:off x="22420800" y="19864800"/>
                <a:ext cx="1101600" cy="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Arc 1365"/>
              <p:cNvSpPr/>
              <p:nvPr/>
            </p:nvSpPr>
            <p:spPr>
              <a:xfrm rot="10800000">
                <a:off x="22060800" y="191448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00AA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67" name="Arc 1366"/>
              <p:cNvSpPr/>
              <p:nvPr/>
            </p:nvSpPr>
            <p:spPr>
              <a:xfrm>
                <a:off x="21340800" y="18079200"/>
                <a:ext cx="720000" cy="720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68" name="Straight Connector 1367"/>
              <p:cNvCxnSpPr/>
              <p:nvPr/>
            </p:nvCxnSpPr>
            <p:spPr>
              <a:xfrm>
                <a:off x="22060800" y="18439200"/>
                <a:ext cx="0" cy="106560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9" name="Arc 1368"/>
              <p:cNvSpPr/>
              <p:nvPr/>
            </p:nvSpPr>
            <p:spPr>
              <a:xfrm rot="10800000">
                <a:off x="18900000" y="173592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00AA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70" name="Straight Connector 1369"/>
              <p:cNvCxnSpPr/>
              <p:nvPr/>
            </p:nvCxnSpPr>
            <p:spPr>
              <a:xfrm flipH="1">
                <a:off x="19260000" y="18079200"/>
                <a:ext cx="2440800" cy="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1" name="Straight Connector 1370"/>
              <p:cNvCxnSpPr/>
              <p:nvPr/>
            </p:nvCxnSpPr>
            <p:spPr>
              <a:xfrm>
                <a:off x="18900000" y="14173200"/>
                <a:ext cx="0" cy="3546000"/>
              </a:xfrm>
              <a:prstGeom prst="line">
                <a:avLst/>
              </a:prstGeom>
              <a:ln w="14400">
                <a:solidFill>
                  <a:srgbClr val="00AA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2" name="Arc 1371"/>
              <p:cNvSpPr/>
              <p:nvPr/>
            </p:nvSpPr>
            <p:spPr>
              <a:xfrm>
                <a:off x="22910400" y="19864800"/>
                <a:ext cx="1224000" cy="1224000"/>
              </a:xfrm>
              <a:prstGeom prst="arc">
                <a:avLst/>
              </a:prstGeom>
              <a:ln w="14400">
                <a:solidFill>
                  <a:srgbClr val="00AA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373" name="Group 1372"/>
            <p:cNvGrpSpPr/>
            <p:nvPr/>
          </p:nvGrpSpPr>
          <p:grpSpPr>
            <a:xfrm>
              <a:off x="10782000" y="3747600"/>
              <a:ext cx="15541200" cy="18025200"/>
              <a:chOff x="10782000" y="3747600"/>
              <a:chExt cx="15541200" cy="18025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1374" name="Straight Connector 1373"/>
              <p:cNvCxnSpPr/>
              <p:nvPr/>
            </p:nvCxnSpPr>
            <p:spPr>
              <a:xfrm>
                <a:off x="22381200" y="5688000"/>
                <a:ext cx="900000" cy="90000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374"/>
              <p:cNvCxnSpPr/>
              <p:nvPr/>
            </p:nvCxnSpPr>
            <p:spPr>
              <a:xfrm>
                <a:off x="22381200" y="3747600"/>
                <a:ext cx="0" cy="194040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Arc 1375"/>
              <p:cNvSpPr/>
              <p:nvPr/>
            </p:nvSpPr>
            <p:spPr>
              <a:xfrm rot="5400000">
                <a:off x="21769200" y="6894000"/>
                <a:ext cx="1512000" cy="1512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77" name="Straight Connector 1376"/>
              <p:cNvCxnSpPr/>
              <p:nvPr/>
            </p:nvCxnSpPr>
            <p:spPr>
              <a:xfrm>
                <a:off x="23281200" y="6588000"/>
                <a:ext cx="0" cy="106200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8" name="Curved Connector 1377"/>
              <p:cNvCxnSpPr/>
              <p:nvPr/>
            </p:nvCxnSpPr>
            <p:spPr>
              <a:xfrm flipV="1">
                <a:off x="12870000" y="8406000"/>
                <a:ext cx="648000" cy="648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9" name="Straight Connector 1378"/>
              <p:cNvCxnSpPr/>
              <p:nvPr/>
            </p:nvCxnSpPr>
            <p:spPr>
              <a:xfrm>
                <a:off x="13518000" y="8406000"/>
                <a:ext cx="90072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0" name="Arc 1379"/>
              <p:cNvSpPr/>
              <p:nvPr/>
            </p:nvSpPr>
            <p:spPr>
              <a:xfrm rot="16200000">
                <a:off x="10782000" y="9054000"/>
                <a:ext cx="720000" cy="720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81" name="Straight Connector 1380"/>
              <p:cNvCxnSpPr/>
              <p:nvPr/>
            </p:nvCxnSpPr>
            <p:spPr>
              <a:xfrm>
                <a:off x="10782000" y="9414000"/>
                <a:ext cx="0" cy="73440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381"/>
              <p:cNvCxnSpPr/>
              <p:nvPr/>
            </p:nvCxnSpPr>
            <p:spPr>
              <a:xfrm>
                <a:off x="11142000" y="9054000"/>
                <a:ext cx="17280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3" name="Arc 1382"/>
              <p:cNvSpPr/>
              <p:nvPr/>
            </p:nvSpPr>
            <p:spPr>
              <a:xfrm rot="10800000">
                <a:off x="10782000" y="9788400"/>
                <a:ext cx="720000" cy="720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84" name="Arc 1383"/>
              <p:cNvSpPr/>
              <p:nvPr/>
            </p:nvSpPr>
            <p:spPr>
              <a:xfrm>
                <a:off x="11862000" y="10508400"/>
                <a:ext cx="720000" cy="720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85" name="Straight Connector 1384"/>
              <p:cNvCxnSpPr/>
              <p:nvPr/>
            </p:nvCxnSpPr>
            <p:spPr>
              <a:xfrm>
                <a:off x="11142000" y="10508400"/>
                <a:ext cx="10800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385"/>
              <p:cNvCxnSpPr/>
              <p:nvPr/>
            </p:nvCxnSpPr>
            <p:spPr>
              <a:xfrm>
                <a:off x="12582000" y="10868400"/>
                <a:ext cx="0" cy="150840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7" name="Arc 1386"/>
              <p:cNvSpPr/>
              <p:nvPr/>
            </p:nvSpPr>
            <p:spPr>
              <a:xfrm rot="10800000">
                <a:off x="12582000" y="12016800"/>
                <a:ext cx="720000" cy="720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88" name="Straight Connector 1387"/>
              <p:cNvCxnSpPr/>
              <p:nvPr/>
            </p:nvCxnSpPr>
            <p:spPr>
              <a:xfrm>
                <a:off x="12942000" y="12736800"/>
                <a:ext cx="10476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9" name="Arc 1388"/>
              <p:cNvSpPr/>
              <p:nvPr/>
            </p:nvSpPr>
            <p:spPr>
              <a:xfrm>
                <a:off x="13629600" y="12736800"/>
                <a:ext cx="720000" cy="720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90" name="Straight Connector 1389"/>
              <p:cNvCxnSpPr/>
              <p:nvPr/>
            </p:nvCxnSpPr>
            <p:spPr>
              <a:xfrm>
                <a:off x="14349600" y="13096800"/>
                <a:ext cx="0" cy="24840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1" name="Arc 1390"/>
              <p:cNvSpPr/>
              <p:nvPr/>
            </p:nvSpPr>
            <p:spPr>
              <a:xfrm rot="10800000">
                <a:off x="14349600" y="12985200"/>
                <a:ext cx="720000" cy="720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92" name="Straight Connector 1391"/>
              <p:cNvCxnSpPr/>
              <p:nvPr/>
            </p:nvCxnSpPr>
            <p:spPr>
              <a:xfrm>
                <a:off x="14709600" y="13705200"/>
                <a:ext cx="39384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3" name="Arc 1392"/>
              <p:cNvSpPr/>
              <p:nvPr/>
            </p:nvSpPr>
            <p:spPr>
              <a:xfrm>
                <a:off x="18288000" y="13705200"/>
                <a:ext cx="720000" cy="720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94" name="Arc 1393"/>
              <p:cNvSpPr/>
              <p:nvPr/>
            </p:nvSpPr>
            <p:spPr>
              <a:xfrm>
                <a:off x="24811200" y="19756800"/>
                <a:ext cx="1512000" cy="1512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95" name="Arc 1394"/>
              <p:cNvSpPr/>
              <p:nvPr/>
            </p:nvSpPr>
            <p:spPr>
              <a:xfrm rot="16200000">
                <a:off x="22550400" y="19756800"/>
                <a:ext cx="2016000" cy="2016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96" name="Straight Connector 1395"/>
              <p:cNvCxnSpPr/>
              <p:nvPr/>
            </p:nvCxnSpPr>
            <p:spPr>
              <a:xfrm flipH="1">
                <a:off x="22528800" y="19756800"/>
                <a:ext cx="30384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7" name="Straight Connector 1396"/>
              <p:cNvCxnSpPr/>
              <p:nvPr/>
            </p:nvCxnSpPr>
            <p:spPr>
              <a:xfrm>
                <a:off x="19008000" y="14065200"/>
                <a:ext cx="0" cy="354600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8" name="Arc 1397"/>
              <p:cNvSpPr/>
              <p:nvPr/>
            </p:nvSpPr>
            <p:spPr>
              <a:xfrm rot="10800000">
                <a:off x="19008000" y="172512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FF0096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399" name="Straight Connector 1398"/>
              <p:cNvCxnSpPr/>
              <p:nvPr/>
            </p:nvCxnSpPr>
            <p:spPr>
              <a:xfrm flipH="1">
                <a:off x="19368000" y="17971200"/>
                <a:ext cx="2440800" cy="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0" name="Arc 1399"/>
              <p:cNvSpPr/>
              <p:nvPr/>
            </p:nvSpPr>
            <p:spPr>
              <a:xfrm>
                <a:off x="21448800" y="17971200"/>
                <a:ext cx="720000" cy="720000"/>
              </a:xfrm>
              <a:prstGeom prst="arc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01" name="Straight Connector 1400"/>
              <p:cNvCxnSpPr/>
              <p:nvPr/>
            </p:nvCxnSpPr>
            <p:spPr>
              <a:xfrm>
                <a:off x="22168800" y="18331200"/>
                <a:ext cx="0" cy="1065600"/>
              </a:xfrm>
              <a:prstGeom prst="line">
                <a:avLst/>
              </a:prstGeom>
              <a:ln w="14400">
                <a:solidFill>
                  <a:srgbClr val="FF009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2" name="Arc 1401"/>
              <p:cNvSpPr/>
              <p:nvPr/>
            </p:nvSpPr>
            <p:spPr>
              <a:xfrm rot="10800000">
                <a:off x="22168800" y="190368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FF0096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3" name="Group 1402"/>
            <p:cNvGrpSpPr/>
            <p:nvPr/>
          </p:nvGrpSpPr>
          <p:grpSpPr>
            <a:xfrm>
              <a:off x="10890000" y="4329000"/>
              <a:ext cx="18370800" cy="16435800"/>
              <a:chOff x="10890000" y="4329000"/>
              <a:chExt cx="18370800" cy="164358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1404" name="Straight Connector 1403"/>
              <p:cNvCxnSpPr/>
              <p:nvPr/>
            </p:nvCxnSpPr>
            <p:spPr>
              <a:xfrm>
                <a:off x="20556000" y="5724000"/>
                <a:ext cx="1440000" cy="144000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5" name="Straight Connector 1404"/>
              <p:cNvCxnSpPr/>
              <p:nvPr/>
            </p:nvCxnSpPr>
            <p:spPr>
              <a:xfrm rot="5400000">
                <a:off x="19980000" y="4896000"/>
                <a:ext cx="1400400" cy="26640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6" name="Arc 1405"/>
              <p:cNvSpPr/>
              <p:nvPr/>
            </p:nvSpPr>
            <p:spPr>
              <a:xfrm rot="5400000">
                <a:off x="20268000" y="6786000"/>
                <a:ext cx="1728000" cy="1728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07" name="Straight Connector 1406"/>
              <p:cNvCxnSpPr/>
              <p:nvPr/>
            </p:nvCxnSpPr>
            <p:spPr>
              <a:xfrm>
                <a:off x="21996000" y="7164000"/>
                <a:ext cx="0" cy="48600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8" name="Curved Connector 1407"/>
              <p:cNvCxnSpPr/>
              <p:nvPr/>
            </p:nvCxnSpPr>
            <p:spPr>
              <a:xfrm flipV="1">
                <a:off x="12978000" y="8514000"/>
                <a:ext cx="648000" cy="648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9" name="Straight Connector 1408"/>
              <p:cNvCxnSpPr/>
              <p:nvPr/>
            </p:nvCxnSpPr>
            <p:spPr>
              <a:xfrm>
                <a:off x="13626000" y="8514000"/>
                <a:ext cx="75060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0" name="Straight Connector 1409"/>
              <p:cNvCxnSpPr/>
              <p:nvPr/>
            </p:nvCxnSpPr>
            <p:spPr>
              <a:xfrm>
                <a:off x="11250000" y="9162000"/>
                <a:ext cx="17280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1" name="Arc 1410"/>
              <p:cNvSpPr/>
              <p:nvPr/>
            </p:nvSpPr>
            <p:spPr>
              <a:xfrm rot="16200000">
                <a:off x="10890000" y="9162000"/>
                <a:ext cx="720000" cy="720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12" name="Straight Connector 1411"/>
              <p:cNvCxnSpPr/>
              <p:nvPr/>
            </p:nvCxnSpPr>
            <p:spPr>
              <a:xfrm>
                <a:off x="10890000" y="9522000"/>
                <a:ext cx="0" cy="51840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3" name="Arc 1412"/>
              <p:cNvSpPr/>
              <p:nvPr/>
            </p:nvSpPr>
            <p:spPr>
              <a:xfrm rot="10800000">
                <a:off x="10890000" y="9680400"/>
                <a:ext cx="720000" cy="720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14" name="Arc 1413"/>
              <p:cNvSpPr/>
              <p:nvPr/>
            </p:nvSpPr>
            <p:spPr>
              <a:xfrm>
                <a:off x="11970000" y="10400400"/>
                <a:ext cx="720000" cy="720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15" name="Straight Connector 1414"/>
              <p:cNvCxnSpPr/>
              <p:nvPr/>
            </p:nvCxnSpPr>
            <p:spPr>
              <a:xfrm>
                <a:off x="11250000" y="10400400"/>
                <a:ext cx="10800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6" name="Straight Connector 1415"/>
              <p:cNvCxnSpPr/>
              <p:nvPr/>
            </p:nvCxnSpPr>
            <p:spPr>
              <a:xfrm>
                <a:off x="12690000" y="10760400"/>
                <a:ext cx="0" cy="150840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7" name="Arc 1416"/>
              <p:cNvSpPr/>
              <p:nvPr/>
            </p:nvSpPr>
            <p:spPr>
              <a:xfrm rot="10800000">
                <a:off x="12690000" y="11908800"/>
                <a:ext cx="720000" cy="720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18" name="Straight Connector 1417"/>
              <p:cNvCxnSpPr/>
              <p:nvPr/>
            </p:nvCxnSpPr>
            <p:spPr>
              <a:xfrm>
                <a:off x="13050000" y="12628800"/>
                <a:ext cx="10476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9" name="Arc 1418"/>
              <p:cNvSpPr/>
              <p:nvPr/>
            </p:nvSpPr>
            <p:spPr>
              <a:xfrm>
                <a:off x="13737600" y="12628800"/>
                <a:ext cx="720000" cy="720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20" name="Straight Connector 1419"/>
              <p:cNvCxnSpPr/>
              <p:nvPr/>
            </p:nvCxnSpPr>
            <p:spPr>
              <a:xfrm>
                <a:off x="14457600" y="12988800"/>
                <a:ext cx="0" cy="24840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1" name="Arc 1420"/>
              <p:cNvSpPr/>
              <p:nvPr/>
            </p:nvSpPr>
            <p:spPr>
              <a:xfrm rot="10800000">
                <a:off x="14457600" y="12877200"/>
                <a:ext cx="720000" cy="720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22" name="Straight Connector 1421"/>
              <p:cNvCxnSpPr/>
              <p:nvPr/>
            </p:nvCxnSpPr>
            <p:spPr>
              <a:xfrm>
                <a:off x="14817600" y="13597200"/>
                <a:ext cx="39384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3" name="Arc 1422"/>
              <p:cNvSpPr/>
              <p:nvPr/>
            </p:nvSpPr>
            <p:spPr>
              <a:xfrm>
                <a:off x="18396000" y="13597200"/>
                <a:ext cx="720000" cy="720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24" name="Straight Connector 1423"/>
              <p:cNvCxnSpPr/>
              <p:nvPr/>
            </p:nvCxnSpPr>
            <p:spPr>
              <a:xfrm rot="10800000">
                <a:off x="28144800" y="19648800"/>
                <a:ext cx="1116000" cy="111600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5" name="Straight Connector 1424"/>
              <p:cNvCxnSpPr/>
              <p:nvPr/>
            </p:nvCxnSpPr>
            <p:spPr>
              <a:xfrm>
                <a:off x="19116000" y="13957200"/>
                <a:ext cx="0" cy="354600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6" name="Arc 1425"/>
              <p:cNvSpPr/>
              <p:nvPr/>
            </p:nvSpPr>
            <p:spPr>
              <a:xfrm rot="10800000">
                <a:off x="19116000" y="171432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27" name="Straight Connector 1426"/>
              <p:cNvCxnSpPr/>
              <p:nvPr/>
            </p:nvCxnSpPr>
            <p:spPr>
              <a:xfrm flipH="1">
                <a:off x="19476000" y="17863200"/>
                <a:ext cx="24408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8" name="Arc 1427"/>
              <p:cNvSpPr/>
              <p:nvPr/>
            </p:nvSpPr>
            <p:spPr>
              <a:xfrm>
                <a:off x="21556800" y="17863200"/>
                <a:ext cx="720000" cy="7200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29" name="Straight Connector 1428"/>
              <p:cNvCxnSpPr/>
              <p:nvPr/>
            </p:nvCxnSpPr>
            <p:spPr>
              <a:xfrm>
                <a:off x="22276800" y="18223200"/>
                <a:ext cx="0" cy="106560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0" name="Arc 1429"/>
              <p:cNvSpPr/>
              <p:nvPr/>
            </p:nvSpPr>
            <p:spPr>
              <a:xfrm rot="10800000">
                <a:off x="22276800" y="189288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31" name="Straight Connector 1430"/>
              <p:cNvCxnSpPr/>
              <p:nvPr/>
            </p:nvCxnSpPr>
            <p:spPr>
              <a:xfrm flipH="1">
                <a:off x="22636800" y="19648800"/>
                <a:ext cx="55080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2" name="Group 1431"/>
            <p:cNvGrpSpPr/>
            <p:nvPr/>
          </p:nvGrpSpPr>
          <p:grpSpPr>
            <a:xfrm>
              <a:off x="2664000" y="3603600"/>
              <a:ext cx="26596800" cy="17881200"/>
              <a:chOff x="2664000" y="3603600"/>
              <a:chExt cx="26596800" cy="17881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1433" name="Straight Connector 1432"/>
              <p:cNvCxnSpPr/>
              <p:nvPr/>
            </p:nvCxnSpPr>
            <p:spPr>
              <a:xfrm>
                <a:off x="2664000" y="3603600"/>
                <a:ext cx="756000" cy="108000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433"/>
              <p:cNvCxnSpPr/>
              <p:nvPr/>
            </p:nvCxnSpPr>
            <p:spPr>
              <a:xfrm>
                <a:off x="3924000" y="5724000"/>
                <a:ext cx="2034000" cy="203400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434"/>
              <p:cNvCxnSpPr/>
              <p:nvPr/>
            </p:nvCxnSpPr>
            <p:spPr>
              <a:xfrm>
                <a:off x="3420000" y="4683600"/>
                <a:ext cx="504000" cy="104040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6" name="Arc 1435"/>
              <p:cNvSpPr/>
              <p:nvPr/>
            </p:nvSpPr>
            <p:spPr>
              <a:xfrm>
                <a:off x="10278000" y="7758000"/>
                <a:ext cx="720000" cy="720000"/>
              </a:xfrm>
              <a:prstGeom prst="arc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37" name="Straight Connector 1436"/>
              <p:cNvCxnSpPr/>
              <p:nvPr/>
            </p:nvCxnSpPr>
            <p:spPr>
              <a:xfrm>
                <a:off x="5958000" y="7758000"/>
                <a:ext cx="4680000" cy="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" name="Straight Connector 1437"/>
              <p:cNvCxnSpPr/>
              <p:nvPr/>
            </p:nvCxnSpPr>
            <p:spPr>
              <a:xfrm>
                <a:off x="10998000" y="8118000"/>
                <a:ext cx="0" cy="181440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9" name="Arc 1438"/>
              <p:cNvSpPr/>
              <p:nvPr/>
            </p:nvSpPr>
            <p:spPr>
              <a:xfrm rot="10800000">
                <a:off x="10998000" y="9572400"/>
                <a:ext cx="720000" cy="720000"/>
              </a:xfrm>
              <a:prstGeom prst="arc">
                <a:avLst/>
              </a:prstGeom>
              <a:ln w="14400">
                <a:solidFill>
                  <a:srgbClr val="96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40" name="Arc 1439"/>
              <p:cNvSpPr/>
              <p:nvPr/>
            </p:nvSpPr>
            <p:spPr>
              <a:xfrm>
                <a:off x="12078000" y="10292400"/>
                <a:ext cx="720000" cy="720000"/>
              </a:xfrm>
              <a:prstGeom prst="arc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41" name="Straight Connector 1440"/>
              <p:cNvCxnSpPr/>
              <p:nvPr/>
            </p:nvCxnSpPr>
            <p:spPr>
              <a:xfrm>
                <a:off x="11358000" y="10292400"/>
                <a:ext cx="1080000" cy="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" name="Straight Connector 1441"/>
              <p:cNvCxnSpPr/>
              <p:nvPr/>
            </p:nvCxnSpPr>
            <p:spPr>
              <a:xfrm>
                <a:off x="12798000" y="10652400"/>
                <a:ext cx="0" cy="150840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Arc 1442"/>
              <p:cNvSpPr/>
              <p:nvPr/>
            </p:nvSpPr>
            <p:spPr>
              <a:xfrm rot="10800000">
                <a:off x="12798000" y="11800800"/>
                <a:ext cx="720000" cy="720000"/>
              </a:xfrm>
              <a:prstGeom prst="arc">
                <a:avLst/>
              </a:prstGeom>
              <a:ln w="14400">
                <a:solidFill>
                  <a:srgbClr val="96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44" name="Straight Connector 1443"/>
              <p:cNvCxnSpPr/>
              <p:nvPr/>
            </p:nvCxnSpPr>
            <p:spPr>
              <a:xfrm>
                <a:off x="13158000" y="12520800"/>
                <a:ext cx="1047600" cy="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Arc 1444"/>
              <p:cNvSpPr/>
              <p:nvPr/>
            </p:nvSpPr>
            <p:spPr>
              <a:xfrm>
                <a:off x="13845600" y="12520800"/>
                <a:ext cx="720000" cy="720000"/>
              </a:xfrm>
              <a:prstGeom prst="arc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46" name="Straight Connector 1445"/>
              <p:cNvCxnSpPr/>
              <p:nvPr/>
            </p:nvCxnSpPr>
            <p:spPr>
              <a:xfrm>
                <a:off x="14565600" y="12880800"/>
                <a:ext cx="0" cy="24840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Arc 1446"/>
              <p:cNvSpPr/>
              <p:nvPr/>
            </p:nvSpPr>
            <p:spPr>
              <a:xfrm rot="10800000">
                <a:off x="14565600" y="12769200"/>
                <a:ext cx="720000" cy="720000"/>
              </a:xfrm>
              <a:prstGeom prst="arc">
                <a:avLst/>
              </a:prstGeom>
              <a:ln w="14400">
                <a:solidFill>
                  <a:srgbClr val="96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48" name="Straight Connector 1447"/>
              <p:cNvCxnSpPr/>
              <p:nvPr/>
            </p:nvCxnSpPr>
            <p:spPr>
              <a:xfrm>
                <a:off x="14925600" y="13489200"/>
                <a:ext cx="3938400" cy="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Arc 1448"/>
              <p:cNvSpPr/>
              <p:nvPr/>
            </p:nvSpPr>
            <p:spPr>
              <a:xfrm>
                <a:off x="18504000" y="13489200"/>
                <a:ext cx="720000" cy="720000"/>
              </a:xfrm>
              <a:prstGeom prst="arc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0" name="Arc 1449"/>
              <p:cNvSpPr/>
              <p:nvPr/>
            </p:nvSpPr>
            <p:spPr>
              <a:xfrm>
                <a:off x="27316800" y="19540800"/>
                <a:ext cx="1944000" cy="1944000"/>
              </a:xfrm>
              <a:prstGeom prst="arc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51" name="Straight Connector 1450"/>
              <p:cNvCxnSpPr/>
              <p:nvPr/>
            </p:nvCxnSpPr>
            <p:spPr>
              <a:xfrm>
                <a:off x="19224000" y="13849200"/>
                <a:ext cx="0" cy="354600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Arc 1451"/>
              <p:cNvSpPr/>
              <p:nvPr/>
            </p:nvSpPr>
            <p:spPr>
              <a:xfrm rot="10800000">
                <a:off x="19224000" y="170352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96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53" name="Straight Connector 1452"/>
              <p:cNvCxnSpPr/>
              <p:nvPr/>
            </p:nvCxnSpPr>
            <p:spPr>
              <a:xfrm flipH="1">
                <a:off x="19584000" y="17755200"/>
                <a:ext cx="2440800" cy="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4" name="Arc 1453"/>
              <p:cNvSpPr/>
              <p:nvPr/>
            </p:nvSpPr>
            <p:spPr>
              <a:xfrm>
                <a:off x="21664800" y="17755200"/>
                <a:ext cx="720000" cy="720000"/>
              </a:xfrm>
              <a:prstGeom prst="arc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55" name="Straight Connector 1454"/>
              <p:cNvCxnSpPr/>
              <p:nvPr/>
            </p:nvCxnSpPr>
            <p:spPr>
              <a:xfrm>
                <a:off x="22384800" y="18115200"/>
                <a:ext cx="0" cy="106560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Arc 1455"/>
              <p:cNvSpPr/>
              <p:nvPr/>
            </p:nvSpPr>
            <p:spPr>
              <a:xfrm rot="10800000">
                <a:off x="22384800" y="18820800"/>
                <a:ext cx="720000" cy="720000"/>
              </a:xfrm>
              <a:prstGeom prst="arc">
                <a:avLst/>
              </a:prstGeom>
              <a:noFill/>
              <a:ln w="14400">
                <a:solidFill>
                  <a:srgbClr val="9600FF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57" name="Straight Connector 1456"/>
              <p:cNvCxnSpPr/>
              <p:nvPr/>
            </p:nvCxnSpPr>
            <p:spPr>
              <a:xfrm flipH="1">
                <a:off x="22744800" y="19540800"/>
                <a:ext cx="5544000" cy="0"/>
              </a:xfrm>
              <a:prstGeom prst="line">
                <a:avLst/>
              </a:prstGeom>
              <a:ln w="14400">
                <a:solidFill>
                  <a:srgbClr val="9600F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8" name="Group 1457"/>
            <p:cNvGrpSpPr/>
            <p:nvPr/>
          </p:nvGrpSpPr>
          <p:grpSpPr>
            <a:xfrm>
              <a:off x="30430800" y="24480000"/>
              <a:ext cx="11462975" cy="5281703"/>
              <a:chOff x="30031200" y="24278400"/>
              <a:chExt cx="11462975" cy="5281703"/>
            </a:xfrm>
          </p:grpSpPr>
          <p:cxnSp>
            <p:nvCxnSpPr>
              <p:cNvPr id="1459" name="Straight Connector 1458"/>
              <p:cNvCxnSpPr/>
              <p:nvPr/>
            </p:nvCxnSpPr>
            <p:spPr>
              <a:xfrm>
                <a:off x="32140800" y="24506063"/>
                <a:ext cx="26748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0" name="TextBox 1459"/>
              <p:cNvSpPr txBox="1"/>
              <p:nvPr/>
            </p:nvSpPr>
            <p:spPr>
              <a:xfrm>
                <a:off x="32500800" y="24278400"/>
                <a:ext cx="231595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</a:t>
                </a:r>
                <a:r>
                  <a:rPr lang="en-AU" sz="800" dirty="0" err="1" smtClean="0">
                    <a:latin typeface="Droid Sans Fallback"/>
                  </a:rPr>
                  <a:t>Moeka</a:t>
                </a:r>
                <a:r>
                  <a:rPr lang="en-AU" sz="800" dirty="0" smtClean="0">
                    <a:latin typeface="Droid Sans Fallback"/>
                  </a:rPr>
                  <a:t> a D-Mail with FB's phone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461" name="TextBox 1460"/>
              <p:cNvSpPr txBox="1"/>
              <p:nvPr/>
            </p:nvSpPr>
            <p:spPr>
              <a:xfrm>
                <a:off x="37324800" y="24367812"/>
                <a:ext cx="115473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is hit by a car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462" name="TextBox 1461"/>
              <p:cNvSpPr txBox="1"/>
              <p:nvPr/>
            </p:nvSpPr>
            <p:spPr>
              <a:xfrm>
                <a:off x="37540800" y="24583812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does not die</a:t>
                </a:r>
                <a:endParaRPr lang="en-AU" sz="800" dirty="0">
                  <a:latin typeface="Droid Sans Fallback"/>
                </a:endParaRPr>
              </a:p>
            </p:txBody>
          </p:sp>
          <p:cxnSp>
            <p:nvCxnSpPr>
              <p:cNvPr id="1463" name="Straight Connector 1462"/>
              <p:cNvCxnSpPr/>
              <p:nvPr/>
            </p:nvCxnSpPr>
            <p:spPr>
              <a:xfrm>
                <a:off x="37324800" y="24583812"/>
                <a:ext cx="11556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4" name="Straight Connector 1463"/>
              <p:cNvCxnSpPr/>
              <p:nvPr/>
            </p:nvCxnSpPr>
            <p:spPr>
              <a:xfrm>
                <a:off x="37324800" y="24583812"/>
                <a:ext cx="0" cy="3960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464"/>
              <p:cNvCxnSpPr/>
              <p:nvPr/>
            </p:nvCxnSpPr>
            <p:spPr>
              <a:xfrm rot="10800000" flipV="1">
                <a:off x="37324800" y="24799812"/>
                <a:ext cx="216000" cy="6984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465"/>
              <p:cNvCxnSpPr/>
              <p:nvPr/>
            </p:nvCxnSpPr>
            <p:spPr>
              <a:xfrm>
                <a:off x="37540800" y="24799812"/>
                <a:ext cx="1116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7" name="Straight Connector 1466"/>
              <p:cNvCxnSpPr/>
              <p:nvPr/>
            </p:nvCxnSpPr>
            <p:spPr>
              <a:xfrm>
                <a:off x="30661200" y="24942250"/>
                <a:ext cx="17712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8" name="Arc 1467"/>
              <p:cNvSpPr/>
              <p:nvPr/>
            </p:nvSpPr>
            <p:spPr>
              <a:xfrm rot="16200000">
                <a:off x="30574800" y="24942250"/>
                <a:ext cx="172800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69" name="Arc 1468"/>
              <p:cNvSpPr/>
              <p:nvPr/>
            </p:nvSpPr>
            <p:spPr>
              <a:xfrm rot="5400000">
                <a:off x="32259600" y="24596652"/>
                <a:ext cx="345600" cy="345598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70" name="Straight Connector 1469"/>
              <p:cNvCxnSpPr/>
              <p:nvPr/>
            </p:nvCxnSpPr>
            <p:spPr>
              <a:xfrm>
                <a:off x="33541200" y="25201452"/>
                <a:ext cx="41148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1" name="Arc 1470"/>
              <p:cNvSpPr/>
              <p:nvPr/>
            </p:nvSpPr>
            <p:spPr>
              <a:xfrm rot="16200000">
                <a:off x="32936400" y="25201452"/>
                <a:ext cx="1209600" cy="1209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72" name="Arc 1471"/>
              <p:cNvSpPr/>
              <p:nvPr/>
            </p:nvSpPr>
            <p:spPr>
              <a:xfrm rot="5400000">
                <a:off x="37483199" y="24855849"/>
                <a:ext cx="345600" cy="345597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73" name="Straight Connector 1472"/>
              <p:cNvCxnSpPr/>
              <p:nvPr/>
            </p:nvCxnSpPr>
            <p:spPr>
              <a:xfrm>
                <a:off x="34340400" y="26238251"/>
                <a:ext cx="3063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Arc 1473"/>
              <p:cNvSpPr/>
              <p:nvPr/>
            </p:nvSpPr>
            <p:spPr>
              <a:xfrm rot="16200000">
                <a:off x="34253999" y="26238251"/>
                <a:ext cx="172800" cy="172802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75" name="Arc 1474"/>
              <p:cNvSpPr/>
              <p:nvPr/>
            </p:nvSpPr>
            <p:spPr>
              <a:xfrm rot="5400000">
                <a:off x="37231199" y="25892654"/>
                <a:ext cx="345600" cy="345597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76" name="Straight Connector 1475"/>
              <p:cNvCxnSpPr/>
              <p:nvPr/>
            </p:nvCxnSpPr>
            <p:spPr>
              <a:xfrm>
                <a:off x="34340400" y="26497454"/>
                <a:ext cx="3063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7" name="Arc 1476"/>
              <p:cNvSpPr/>
              <p:nvPr/>
            </p:nvSpPr>
            <p:spPr>
              <a:xfrm rot="16200000">
                <a:off x="34253999" y="26497454"/>
                <a:ext cx="172800" cy="172802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78" name="Arc 1477"/>
              <p:cNvSpPr/>
              <p:nvPr/>
            </p:nvSpPr>
            <p:spPr>
              <a:xfrm rot="5400000">
                <a:off x="37231199" y="26151850"/>
                <a:ext cx="345600" cy="345598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79" name="Straight Connector 1478"/>
              <p:cNvCxnSpPr/>
              <p:nvPr/>
            </p:nvCxnSpPr>
            <p:spPr>
              <a:xfrm>
                <a:off x="34340400" y="26756650"/>
                <a:ext cx="3063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0" name="Arc 1479"/>
              <p:cNvSpPr/>
              <p:nvPr/>
            </p:nvSpPr>
            <p:spPr>
              <a:xfrm rot="16200000">
                <a:off x="34253999" y="26756650"/>
                <a:ext cx="172800" cy="172802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81" name="Arc 1480"/>
              <p:cNvSpPr/>
              <p:nvPr/>
            </p:nvSpPr>
            <p:spPr>
              <a:xfrm rot="5400000">
                <a:off x="37231199" y="26411053"/>
                <a:ext cx="345600" cy="345597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82" name="Straight Connector 1481"/>
              <p:cNvCxnSpPr/>
              <p:nvPr/>
            </p:nvCxnSpPr>
            <p:spPr>
              <a:xfrm>
                <a:off x="34340400" y="27015853"/>
                <a:ext cx="3063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3" name="Arc 1482"/>
              <p:cNvSpPr/>
              <p:nvPr/>
            </p:nvSpPr>
            <p:spPr>
              <a:xfrm rot="16200000">
                <a:off x="34253999" y="27015853"/>
                <a:ext cx="172800" cy="172802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84" name="Arc 1483"/>
              <p:cNvSpPr/>
              <p:nvPr/>
            </p:nvSpPr>
            <p:spPr>
              <a:xfrm rot="5400000">
                <a:off x="37231199" y="26670250"/>
                <a:ext cx="345600" cy="345597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85" name="Straight Connector 1484"/>
              <p:cNvCxnSpPr/>
              <p:nvPr/>
            </p:nvCxnSpPr>
            <p:spPr>
              <a:xfrm>
                <a:off x="34340400" y="27275050"/>
                <a:ext cx="3063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6" name="Arc 1485"/>
              <p:cNvSpPr/>
              <p:nvPr/>
            </p:nvSpPr>
            <p:spPr>
              <a:xfrm rot="16200000">
                <a:off x="34253999" y="27275050"/>
                <a:ext cx="172800" cy="172802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87" name="Arc 1486"/>
              <p:cNvSpPr/>
              <p:nvPr/>
            </p:nvSpPr>
            <p:spPr>
              <a:xfrm rot="5400000">
                <a:off x="37231199" y="26929452"/>
                <a:ext cx="345600" cy="345598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88" name="Curved Connector 1487"/>
              <p:cNvCxnSpPr/>
              <p:nvPr/>
            </p:nvCxnSpPr>
            <p:spPr>
              <a:xfrm>
                <a:off x="34041600" y="26065449"/>
                <a:ext cx="172800" cy="1296002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9" name="Curved Connector 1488"/>
              <p:cNvCxnSpPr/>
              <p:nvPr/>
            </p:nvCxnSpPr>
            <p:spPr>
              <a:xfrm>
                <a:off x="34041600" y="26065449"/>
                <a:ext cx="172800" cy="1036805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0" name="Curved Connector 1489"/>
              <p:cNvCxnSpPr/>
              <p:nvPr/>
            </p:nvCxnSpPr>
            <p:spPr>
              <a:xfrm>
                <a:off x="34041600" y="26065449"/>
                <a:ext cx="172800" cy="777602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1" name="Curved Connector 1490"/>
              <p:cNvCxnSpPr/>
              <p:nvPr/>
            </p:nvCxnSpPr>
            <p:spPr>
              <a:xfrm>
                <a:off x="34041600" y="26065449"/>
                <a:ext cx="172800" cy="518400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2" name="Curved Connector 1491"/>
              <p:cNvCxnSpPr/>
              <p:nvPr/>
            </p:nvCxnSpPr>
            <p:spPr>
              <a:xfrm>
                <a:off x="34041600" y="26065449"/>
                <a:ext cx="172800" cy="259203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3" name="Curved Connector 1492"/>
              <p:cNvCxnSpPr/>
              <p:nvPr/>
            </p:nvCxnSpPr>
            <p:spPr>
              <a:xfrm>
                <a:off x="33537599" y="25806253"/>
                <a:ext cx="172801" cy="259196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4" name="Curved Connector 1493"/>
              <p:cNvCxnSpPr/>
              <p:nvPr/>
            </p:nvCxnSpPr>
            <p:spPr>
              <a:xfrm>
                <a:off x="32723999" y="25028651"/>
                <a:ext cx="172801" cy="777602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5" name="Curved Connector 1494"/>
              <p:cNvCxnSpPr/>
              <p:nvPr/>
            </p:nvCxnSpPr>
            <p:spPr>
              <a:xfrm>
                <a:off x="30362400" y="24769454"/>
                <a:ext cx="172799" cy="259197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6" name="Curved Connector 1495"/>
              <p:cNvCxnSpPr/>
              <p:nvPr/>
            </p:nvCxnSpPr>
            <p:spPr>
              <a:xfrm flipV="1">
                <a:off x="33537599" y="25287853"/>
                <a:ext cx="172801" cy="518400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7" name="Straight Connector 1496"/>
              <p:cNvCxnSpPr/>
              <p:nvPr/>
            </p:nvCxnSpPr>
            <p:spPr>
              <a:xfrm>
                <a:off x="31888799" y="24510251"/>
                <a:ext cx="252001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8" name="Straight Connector 1497"/>
              <p:cNvCxnSpPr/>
              <p:nvPr/>
            </p:nvCxnSpPr>
            <p:spPr>
              <a:xfrm>
                <a:off x="30031200" y="24769454"/>
                <a:ext cx="26136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9" name="Straight Connector 1498"/>
              <p:cNvCxnSpPr/>
              <p:nvPr/>
            </p:nvCxnSpPr>
            <p:spPr>
              <a:xfrm>
                <a:off x="30535199" y="25028651"/>
                <a:ext cx="7333201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499"/>
              <p:cNvCxnSpPr/>
              <p:nvPr/>
            </p:nvCxnSpPr>
            <p:spPr>
              <a:xfrm>
                <a:off x="33710400" y="25287853"/>
                <a:ext cx="33444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500"/>
              <p:cNvCxnSpPr/>
              <p:nvPr/>
            </p:nvCxnSpPr>
            <p:spPr>
              <a:xfrm>
                <a:off x="36745199" y="25547050"/>
                <a:ext cx="1375201" cy="0"/>
              </a:xfrm>
              <a:prstGeom prst="line">
                <a:avLst/>
              </a:prstGeom>
              <a:ln w="21600">
                <a:solidFill>
                  <a:srgbClr val="96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501"/>
              <p:cNvCxnSpPr/>
              <p:nvPr/>
            </p:nvCxnSpPr>
            <p:spPr>
              <a:xfrm>
                <a:off x="32896800" y="25806253"/>
                <a:ext cx="640799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/>
              <p:nvPr/>
            </p:nvCxnSpPr>
            <p:spPr>
              <a:xfrm>
                <a:off x="33710400" y="26065449"/>
                <a:ext cx="39060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4" name="Straight Connector 1503"/>
              <p:cNvCxnSpPr/>
              <p:nvPr/>
            </p:nvCxnSpPr>
            <p:spPr>
              <a:xfrm>
                <a:off x="34214400" y="26324652"/>
                <a:ext cx="34020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5" name="Straight Connector 1504"/>
              <p:cNvCxnSpPr/>
              <p:nvPr/>
            </p:nvCxnSpPr>
            <p:spPr>
              <a:xfrm>
                <a:off x="34214400" y="26583849"/>
                <a:ext cx="34020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505"/>
              <p:cNvCxnSpPr/>
              <p:nvPr/>
            </p:nvCxnSpPr>
            <p:spPr>
              <a:xfrm>
                <a:off x="34214400" y="26843051"/>
                <a:ext cx="34020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506"/>
              <p:cNvCxnSpPr/>
              <p:nvPr/>
            </p:nvCxnSpPr>
            <p:spPr>
              <a:xfrm>
                <a:off x="34214400" y="27102254"/>
                <a:ext cx="34020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507"/>
              <p:cNvCxnSpPr/>
              <p:nvPr/>
            </p:nvCxnSpPr>
            <p:spPr>
              <a:xfrm>
                <a:off x="34214400" y="27361451"/>
                <a:ext cx="28404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9" name="Straight Connector 1508"/>
              <p:cNvCxnSpPr/>
              <p:nvPr/>
            </p:nvCxnSpPr>
            <p:spPr>
              <a:xfrm>
                <a:off x="36745199" y="27620654"/>
                <a:ext cx="1375201" cy="0"/>
              </a:xfrm>
              <a:prstGeom prst="line">
                <a:avLst/>
              </a:prstGeom>
              <a:ln w="216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0" name="Straight Connector 1509"/>
              <p:cNvCxnSpPr/>
              <p:nvPr/>
            </p:nvCxnSpPr>
            <p:spPr>
              <a:xfrm>
                <a:off x="37054800" y="25287853"/>
                <a:ext cx="4439375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1" name="Freeform 1510"/>
              <p:cNvSpPr/>
              <p:nvPr/>
            </p:nvSpPr>
            <p:spPr>
              <a:xfrm>
                <a:off x="33883200" y="25309452"/>
                <a:ext cx="906941" cy="3623488"/>
              </a:xfrm>
              <a:custGeom>
                <a:avLst/>
                <a:gdLst/>
                <a:ahLst/>
                <a:cxnLst/>
                <a:rect l="0" t="0" r="0" b="0"/>
                <a:pathLst>
                  <a:path w="906941" h="3623488">
                    <a:moveTo>
                      <a:pt x="39599" y="0"/>
                    </a:moveTo>
                    <a:lnTo>
                      <a:pt x="0" y="158403"/>
                    </a:lnTo>
                    <a:lnTo>
                      <a:pt x="0" y="158403"/>
                    </a:lnTo>
                    <a:lnTo>
                      <a:pt x="0" y="2716547"/>
                    </a:lnTo>
                    <a:lnTo>
                      <a:pt x="906940" y="362348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12" name="Freeform 1511"/>
              <p:cNvSpPr/>
              <p:nvPr/>
            </p:nvSpPr>
            <p:spPr>
              <a:xfrm>
                <a:off x="33069600" y="25827851"/>
                <a:ext cx="789641" cy="2987788"/>
              </a:xfrm>
              <a:custGeom>
                <a:avLst/>
                <a:gdLst/>
                <a:ahLst/>
                <a:cxnLst/>
                <a:rect l="0" t="0" r="0" b="0"/>
                <a:pathLst>
                  <a:path w="789641" h="2987788">
                    <a:moveTo>
                      <a:pt x="39600" y="0"/>
                    </a:moveTo>
                    <a:lnTo>
                      <a:pt x="0" y="158403"/>
                    </a:lnTo>
                    <a:lnTo>
                      <a:pt x="0" y="158403"/>
                    </a:lnTo>
                    <a:lnTo>
                      <a:pt x="0" y="2198148"/>
                    </a:lnTo>
                    <a:lnTo>
                      <a:pt x="789640" y="298778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13" name="Freeform 1512"/>
              <p:cNvSpPr/>
              <p:nvPr/>
            </p:nvSpPr>
            <p:spPr>
              <a:xfrm>
                <a:off x="33418800" y="25827851"/>
                <a:ext cx="1283596" cy="3521343"/>
              </a:xfrm>
              <a:custGeom>
                <a:avLst/>
                <a:gdLst/>
                <a:ahLst/>
                <a:cxnLst/>
                <a:rect l="0" t="0" r="0" b="0"/>
                <a:pathLst>
                  <a:path w="1283596" h="3521343">
                    <a:moveTo>
                      <a:pt x="0" y="0"/>
                    </a:moveTo>
                    <a:lnTo>
                      <a:pt x="47560" y="158403"/>
                    </a:lnTo>
                    <a:lnTo>
                      <a:pt x="47560" y="158403"/>
                    </a:lnTo>
                    <a:lnTo>
                      <a:pt x="47560" y="2285306"/>
                    </a:lnTo>
                    <a:lnTo>
                      <a:pt x="1283595" y="352134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14" name="Freeform 1513"/>
              <p:cNvSpPr/>
              <p:nvPr/>
            </p:nvSpPr>
            <p:spPr>
              <a:xfrm>
                <a:off x="37324800" y="27123853"/>
                <a:ext cx="787919" cy="1422971"/>
              </a:xfrm>
              <a:custGeom>
                <a:avLst/>
                <a:gdLst/>
                <a:ahLst/>
                <a:cxnLst/>
                <a:rect l="0" t="0" r="0" b="0"/>
                <a:pathLst>
                  <a:path w="787919" h="1422971">
                    <a:moveTo>
                      <a:pt x="0" y="0"/>
                    </a:moveTo>
                    <a:lnTo>
                      <a:pt x="158399" y="158403"/>
                    </a:lnTo>
                    <a:lnTo>
                      <a:pt x="267092" y="158403"/>
                    </a:lnTo>
                    <a:lnTo>
                      <a:pt x="267092" y="902146"/>
                    </a:lnTo>
                    <a:lnTo>
                      <a:pt x="787918" y="142297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515" name="Straight Connector 1514"/>
              <p:cNvCxnSpPr/>
              <p:nvPr/>
            </p:nvCxnSpPr>
            <p:spPr>
              <a:xfrm>
                <a:off x="37054800" y="27361451"/>
                <a:ext cx="4439375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6" name="Freeform 1515"/>
              <p:cNvSpPr/>
              <p:nvPr/>
            </p:nvSpPr>
            <p:spPr>
              <a:xfrm>
                <a:off x="36665999" y="27383049"/>
                <a:ext cx="789642" cy="1432590"/>
              </a:xfrm>
              <a:custGeom>
                <a:avLst/>
                <a:gdLst/>
                <a:ahLst/>
                <a:cxnLst/>
                <a:rect l="0" t="0" r="0" b="0"/>
                <a:pathLst>
                  <a:path w="789642" h="1432590">
                    <a:moveTo>
                      <a:pt x="39600" y="0"/>
                    </a:moveTo>
                    <a:lnTo>
                      <a:pt x="0" y="158403"/>
                    </a:lnTo>
                    <a:lnTo>
                      <a:pt x="0" y="158403"/>
                    </a:lnTo>
                    <a:lnTo>
                      <a:pt x="0" y="642950"/>
                    </a:lnTo>
                    <a:lnTo>
                      <a:pt x="789641" y="143258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17" name="Freeform 1516"/>
              <p:cNvSpPr/>
              <p:nvPr/>
            </p:nvSpPr>
            <p:spPr>
              <a:xfrm>
                <a:off x="37324800" y="27642252"/>
                <a:ext cx="903387" cy="1326736"/>
              </a:xfrm>
              <a:custGeom>
                <a:avLst/>
                <a:gdLst/>
                <a:ahLst/>
                <a:cxnLst/>
                <a:rect l="0" t="0" r="0" b="0"/>
                <a:pathLst>
                  <a:path w="903387" h="1326736">
                    <a:moveTo>
                      <a:pt x="0" y="0"/>
                    </a:moveTo>
                    <a:lnTo>
                      <a:pt x="113745" y="158397"/>
                    </a:lnTo>
                    <a:lnTo>
                      <a:pt x="113745" y="158397"/>
                    </a:lnTo>
                    <a:lnTo>
                      <a:pt x="113745" y="537090"/>
                    </a:lnTo>
                    <a:lnTo>
                      <a:pt x="903386" y="132673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18" name="Freeform 1517"/>
              <p:cNvSpPr/>
              <p:nvPr/>
            </p:nvSpPr>
            <p:spPr>
              <a:xfrm>
                <a:off x="38041199" y="27642252"/>
                <a:ext cx="1255789" cy="1639535"/>
              </a:xfrm>
              <a:custGeom>
                <a:avLst/>
                <a:gdLst/>
                <a:ahLst/>
                <a:cxnLst/>
                <a:rect l="0" t="0" r="0" b="0"/>
                <a:pathLst>
                  <a:path w="1255789" h="1639535">
                    <a:moveTo>
                      <a:pt x="39601" y="0"/>
                    </a:moveTo>
                    <a:lnTo>
                      <a:pt x="0" y="158397"/>
                    </a:lnTo>
                    <a:lnTo>
                      <a:pt x="0" y="158397"/>
                    </a:lnTo>
                    <a:lnTo>
                      <a:pt x="0" y="383747"/>
                    </a:lnTo>
                    <a:lnTo>
                      <a:pt x="1255788" y="1639534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19" name="Rounded Rectangle 1518"/>
              <p:cNvSpPr/>
              <p:nvPr/>
            </p:nvSpPr>
            <p:spPr>
              <a:xfrm>
                <a:off x="32072399" y="24477850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0" name="Rounded Rectangle 1519"/>
              <p:cNvSpPr/>
              <p:nvPr/>
            </p:nvSpPr>
            <p:spPr>
              <a:xfrm>
                <a:off x="30214800" y="24737053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1" name="Rounded Rectangle 1520"/>
              <p:cNvSpPr/>
              <p:nvPr/>
            </p:nvSpPr>
            <p:spPr>
              <a:xfrm>
                <a:off x="31201200" y="24737053"/>
                <a:ext cx="57599" cy="3239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2" name="Rounded Rectangle 1521"/>
              <p:cNvSpPr/>
              <p:nvPr/>
            </p:nvSpPr>
            <p:spPr>
              <a:xfrm>
                <a:off x="31510799" y="24737053"/>
                <a:ext cx="57600" cy="3239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3" name="Rounded Rectangle 1522"/>
              <p:cNvSpPr/>
              <p:nvPr/>
            </p:nvSpPr>
            <p:spPr>
              <a:xfrm>
                <a:off x="31820400" y="24737053"/>
                <a:ext cx="57599" cy="3239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4" name="Rounded Rectangle 1523"/>
              <p:cNvSpPr/>
              <p:nvPr/>
            </p:nvSpPr>
            <p:spPr>
              <a:xfrm>
                <a:off x="32072399" y="24737053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5" name="Rounded Rectangle 1524"/>
              <p:cNvSpPr/>
              <p:nvPr/>
            </p:nvSpPr>
            <p:spPr>
              <a:xfrm>
                <a:off x="32324400" y="24737053"/>
                <a:ext cx="57600" cy="3239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6" name="Rounded Rectangle 1525"/>
              <p:cNvSpPr/>
              <p:nvPr/>
            </p:nvSpPr>
            <p:spPr>
              <a:xfrm>
                <a:off x="32576400" y="24737053"/>
                <a:ext cx="57599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7" name="Rounded Rectangle 1526"/>
              <p:cNvSpPr/>
              <p:nvPr/>
            </p:nvSpPr>
            <p:spPr>
              <a:xfrm>
                <a:off x="30718800" y="24996249"/>
                <a:ext cx="57599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8" name="Rounded Rectangle 1527"/>
              <p:cNvSpPr/>
              <p:nvPr/>
            </p:nvSpPr>
            <p:spPr>
              <a:xfrm>
                <a:off x="33080400" y="24996249"/>
                <a:ext cx="57600" cy="8423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9" name="Rounded Rectangle 1528"/>
              <p:cNvSpPr/>
              <p:nvPr/>
            </p:nvSpPr>
            <p:spPr>
              <a:xfrm>
                <a:off x="36676800" y="24996249"/>
                <a:ext cx="57600" cy="23976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0" name="Rounded Rectangle 1529"/>
              <p:cNvSpPr/>
              <p:nvPr/>
            </p:nvSpPr>
            <p:spPr>
              <a:xfrm>
                <a:off x="37296000" y="24996249"/>
                <a:ext cx="57600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1" name="Rounded Rectangle 1530"/>
              <p:cNvSpPr/>
              <p:nvPr/>
            </p:nvSpPr>
            <p:spPr>
              <a:xfrm>
                <a:off x="37799999" y="24996249"/>
                <a:ext cx="57601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2" name="Rounded Rectangle 1531"/>
              <p:cNvSpPr/>
              <p:nvPr/>
            </p:nvSpPr>
            <p:spPr>
              <a:xfrm>
                <a:off x="33893999" y="25255452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3" name="Rounded Rectangle 1532"/>
              <p:cNvSpPr/>
              <p:nvPr/>
            </p:nvSpPr>
            <p:spPr>
              <a:xfrm>
                <a:off x="36986399" y="25255452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4" name="Rounded Rectangle 1533"/>
              <p:cNvSpPr/>
              <p:nvPr/>
            </p:nvSpPr>
            <p:spPr>
              <a:xfrm>
                <a:off x="36986399" y="25514649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5" name="Rounded Rectangle 1534"/>
              <p:cNvSpPr/>
              <p:nvPr/>
            </p:nvSpPr>
            <p:spPr>
              <a:xfrm>
                <a:off x="37296000" y="25514649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6" name="Rounded Rectangle 1535"/>
              <p:cNvSpPr/>
              <p:nvPr/>
            </p:nvSpPr>
            <p:spPr>
              <a:xfrm>
                <a:off x="38051999" y="25514649"/>
                <a:ext cx="57601" cy="21383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7" name="Rounded Rectangle 1536"/>
              <p:cNvSpPr/>
              <p:nvPr/>
            </p:nvSpPr>
            <p:spPr>
              <a:xfrm>
                <a:off x="33389999" y="25773852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8" name="Rounded Rectangle 1537"/>
              <p:cNvSpPr/>
              <p:nvPr/>
            </p:nvSpPr>
            <p:spPr>
              <a:xfrm>
                <a:off x="34398000" y="26033054"/>
                <a:ext cx="57600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9" name="Rounded Rectangle 1538"/>
              <p:cNvSpPr/>
              <p:nvPr/>
            </p:nvSpPr>
            <p:spPr>
              <a:xfrm>
                <a:off x="37296000" y="26033054"/>
                <a:ext cx="57600" cy="11016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0" name="Rounded Rectangle 1539"/>
              <p:cNvSpPr/>
              <p:nvPr/>
            </p:nvSpPr>
            <p:spPr>
              <a:xfrm>
                <a:off x="37547999" y="26033054"/>
                <a:ext cx="57601" cy="11016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1" name="Rounded Rectangle 1540"/>
              <p:cNvSpPr/>
              <p:nvPr/>
            </p:nvSpPr>
            <p:spPr>
              <a:xfrm>
                <a:off x="34398000" y="26292251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2" name="Rounded Rectangle 1541"/>
              <p:cNvSpPr/>
              <p:nvPr/>
            </p:nvSpPr>
            <p:spPr>
              <a:xfrm>
                <a:off x="34398000" y="26551454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3" name="Rounded Rectangle 1542"/>
              <p:cNvSpPr/>
              <p:nvPr/>
            </p:nvSpPr>
            <p:spPr>
              <a:xfrm>
                <a:off x="34398000" y="26810650"/>
                <a:ext cx="57600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4" name="Rounded Rectangle 1543"/>
              <p:cNvSpPr/>
              <p:nvPr/>
            </p:nvSpPr>
            <p:spPr>
              <a:xfrm>
                <a:off x="34398000" y="27069853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5" name="Rounded Rectangle 1544"/>
              <p:cNvSpPr/>
              <p:nvPr/>
            </p:nvSpPr>
            <p:spPr>
              <a:xfrm>
                <a:off x="34398000" y="27329050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6" name="Rounded Rectangle 1545"/>
              <p:cNvSpPr/>
              <p:nvPr/>
            </p:nvSpPr>
            <p:spPr>
              <a:xfrm>
                <a:off x="36986399" y="27329050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7" name="Rounded Rectangle 1546"/>
              <p:cNvSpPr/>
              <p:nvPr/>
            </p:nvSpPr>
            <p:spPr>
              <a:xfrm>
                <a:off x="36986399" y="27588252"/>
                <a:ext cx="57601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8" name="Rounded Rectangle 1547"/>
              <p:cNvSpPr/>
              <p:nvPr/>
            </p:nvSpPr>
            <p:spPr>
              <a:xfrm>
                <a:off x="37296000" y="27588252"/>
                <a:ext cx="57600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549" name="Straight Connector 1548"/>
              <p:cNvCxnSpPr/>
              <p:nvPr/>
            </p:nvCxnSpPr>
            <p:spPr>
              <a:xfrm>
                <a:off x="32101199" y="24553449"/>
                <a:ext cx="0" cy="172801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0" name="Straight Connector 1549"/>
              <p:cNvCxnSpPr/>
              <p:nvPr/>
            </p:nvCxnSpPr>
            <p:spPr>
              <a:xfrm>
                <a:off x="37015200" y="25331051"/>
                <a:ext cx="0" cy="172802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1" name="Straight Connector 1550"/>
              <p:cNvCxnSpPr/>
              <p:nvPr/>
            </p:nvCxnSpPr>
            <p:spPr>
              <a:xfrm>
                <a:off x="37015200" y="27404654"/>
                <a:ext cx="0" cy="172796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TextBox 1551"/>
              <p:cNvSpPr txBox="1"/>
              <p:nvPr/>
            </p:nvSpPr>
            <p:spPr>
              <a:xfrm>
                <a:off x="38372399" y="25060190"/>
                <a:ext cx="312177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deletes the first D-Mail from SERN's IBM 5100 database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553" name="TextBox 1552"/>
              <p:cNvSpPr txBox="1"/>
              <p:nvPr/>
            </p:nvSpPr>
            <p:spPr>
              <a:xfrm>
                <a:off x="38372399" y="27133787"/>
                <a:ext cx="312177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deletes the first D-Mail from SERN's IBM 5100 database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554" name="TextBox 1553"/>
              <p:cNvSpPr txBox="1"/>
              <p:nvPr/>
            </p:nvSpPr>
            <p:spPr>
              <a:xfrm rot="2700000">
                <a:off x="37560698" y="28101306"/>
                <a:ext cx="73655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555" name="TextBox 1554"/>
              <p:cNvSpPr txBox="1"/>
              <p:nvPr/>
            </p:nvSpPr>
            <p:spPr>
              <a:xfrm rot="2700000">
                <a:off x="32982733" y="28235711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does not die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56" name="TextBox 1555"/>
              <p:cNvSpPr txBox="1"/>
              <p:nvPr/>
            </p:nvSpPr>
            <p:spPr>
              <a:xfrm rot="2700000">
                <a:off x="36579133" y="28235711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557" name="TextBox 1556"/>
              <p:cNvSpPr txBox="1"/>
              <p:nvPr/>
            </p:nvSpPr>
            <p:spPr>
              <a:xfrm rot="2700000">
                <a:off x="33772187" y="28294005"/>
                <a:ext cx="12816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chooses </a:t>
                </a:r>
                <a:r>
                  <a:rPr lang="en-AU" sz="800" dirty="0" err="1" smtClean="0">
                    <a:latin typeface="Droid Sans Fallback"/>
                  </a:rPr>
                  <a:t>Mayuri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58" name="TextBox 1557"/>
              <p:cNvSpPr txBox="1"/>
              <p:nvPr/>
            </p:nvSpPr>
            <p:spPr>
              <a:xfrm rot="2700000">
                <a:off x="37351679" y="28389059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559" name="TextBox 1558"/>
              <p:cNvSpPr txBox="1"/>
              <p:nvPr/>
            </p:nvSpPr>
            <p:spPr>
              <a:xfrm rot="2700000">
                <a:off x="33330623" y="28440858"/>
                <a:ext cx="1748015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Kurisu</a:t>
                </a:r>
                <a:r>
                  <a:rPr lang="en-AU" sz="800" dirty="0" smtClean="0">
                    <a:latin typeface="Droid Sans Fallback"/>
                  </a:rPr>
                  <a:t> demands that </a:t>
                </a:r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save </a:t>
                </a:r>
                <a:r>
                  <a:rPr lang="en-AU" sz="800" dirty="0" err="1" smtClean="0">
                    <a:latin typeface="Droid Sans Fallback"/>
                  </a:rPr>
                  <a:t>Mayuri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60" name="TextBox 1559"/>
              <p:cNvSpPr txBox="1"/>
              <p:nvPr/>
            </p:nvSpPr>
            <p:spPr>
              <a:xfrm rot="2700000">
                <a:off x="35949600" y="28472322"/>
                <a:ext cx="183700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hires bodyguards to protect </a:t>
                </a:r>
                <a:r>
                  <a:rPr lang="en-AU" sz="800" dirty="0" err="1" smtClean="0">
                    <a:latin typeface="Droid Sans Fallback"/>
                  </a:rPr>
                  <a:t>Mayuri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61" name="TextBox 1560"/>
              <p:cNvSpPr txBox="1"/>
              <p:nvPr/>
            </p:nvSpPr>
            <p:spPr>
              <a:xfrm rot="2700000">
                <a:off x="37857790" y="28468788"/>
                <a:ext cx="177595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dismantle the Phonewave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562" name="TextBox 1561"/>
              <p:cNvSpPr txBox="1"/>
              <p:nvPr/>
            </p:nvSpPr>
            <p:spPr>
              <a:xfrm rot="2700000">
                <a:off x="35535600" y="28399233"/>
                <a:ext cx="1562400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takes </a:t>
                </a:r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to South America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63" name="TextBox 1562"/>
              <p:cNvSpPr txBox="1"/>
              <p:nvPr/>
            </p:nvSpPr>
            <p:spPr>
              <a:xfrm rot="2700000">
                <a:off x="35089200" y="28411200"/>
                <a:ext cx="161438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cripples SERN's servers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64" name="TextBox 1563"/>
              <p:cNvSpPr txBox="1"/>
              <p:nvPr/>
            </p:nvSpPr>
            <p:spPr>
              <a:xfrm rot="2700000">
                <a:off x="34750800" y="28460109"/>
                <a:ext cx="1738800" cy="33855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gets </a:t>
                </a:r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admitted to a hospital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65" name="TextBox 1564"/>
              <p:cNvSpPr txBox="1"/>
              <p:nvPr/>
            </p:nvSpPr>
            <p:spPr>
              <a:xfrm rot="2700000">
                <a:off x="34340400" y="28356742"/>
                <a:ext cx="14616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tries to save </a:t>
                </a:r>
                <a:r>
                  <a:rPr lang="en-AU" sz="800" dirty="0" err="1" smtClean="0">
                    <a:latin typeface="Droid Sans Fallback"/>
                  </a:rPr>
                  <a:t>Mayuri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66" name="TextBox 1565"/>
              <p:cNvSpPr txBox="1"/>
              <p:nvPr/>
            </p:nvSpPr>
            <p:spPr>
              <a:xfrm rot="2700000">
                <a:off x="34034400" y="28353499"/>
                <a:ext cx="145080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confesses to </a:t>
                </a:r>
                <a:r>
                  <a:rPr lang="en-AU" sz="800" dirty="0" err="1" smtClean="0">
                    <a:latin typeface="Droid Sans Fallback"/>
                  </a:rPr>
                  <a:t>Kurisu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67" name="Freeform 1566"/>
              <p:cNvSpPr/>
              <p:nvPr/>
            </p:nvSpPr>
            <p:spPr>
              <a:xfrm>
                <a:off x="30243600" y="24811200"/>
                <a:ext cx="1141655" cy="4416202"/>
              </a:xfrm>
              <a:custGeom>
                <a:avLst/>
                <a:gdLst/>
                <a:ahLst/>
                <a:cxnLst/>
                <a:rect l="0" t="0" r="0" b="0"/>
                <a:pathLst>
                  <a:path w="1141655" h="4416202">
                    <a:moveTo>
                      <a:pt x="0" y="0"/>
                    </a:moveTo>
                    <a:lnTo>
                      <a:pt x="47561" y="158396"/>
                    </a:lnTo>
                    <a:lnTo>
                      <a:pt x="47561" y="158396"/>
                    </a:lnTo>
                    <a:lnTo>
                      <a:pt x="47561" y="3322104"/>
                    </a:lnTo>
                    <a:lnTo>
                      <a:pt x="1141654" y="441620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68" name="Freeform 1567"/>
              <p:cNvSpPr/>
              <p:nvPr/>
            </p:nvSpPr>
            <p:spPr>
              <a:xfrm>
                <a:off x="30747601" y="25070402"/>
                <a:ext cx="1288075" cy="4303416"/>
              </a:xfrm>
              <a:custGeom>
                <a:avLst/>
                <a:gdLst/>
                <a:ahLst/>
                <a:cxnLst/>
                <a:rect l="0" t="0" r="0" b="0"/>
                <a:pathLst>
                  <a:path w="1288075" h="4303416">
                    <a:moveTo>
                      <a:pt x="0" y="0"/>
                    </a:moveTo>
                    <a:lnTo>
                      <a:pt x="47560" y="158397"/>
                    </a:lnTo>
                    <a:lnTo>
                      <a:pt x="47560" y="158397"/>
                    </a:lnTo>
                    <a:lnTo>
                      <a:pt x="47560" y="3062902"/>
                    </a:lnTo>
                    <a:lnTo>
                      <a:pt x="1288074" y="430341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69" name="Freeform 1568"/>
              <p:cNvSpPr/>
              <p:nvPr/>
            </p:nvSpPr>
            <p:spPr>
              <a:xfrm>
                <a:off x="31190401" y="25070402"/>
                <a:ext cx="789641" cy="3765384"/>
              </a:xfrm>
              <a:custGeom>
                <a:avLst/>
                <a:gdLst/>
                <a:ahLst/>
                <a:cxnLst/>
                <a:rect l="0" t="0" r="0" b="0"/>
                <a:pathLst>
                  <a:path w="789641" h="3765384">
                    <a:moveTo>
                      <a:pt x="39600" y="0"/>
                    </a:moveTo>
                    <a:lnTo>
                      <a:pt x="0" y="158397"/>
                    </a:lnTo>
                    <a:lnTo>
                      <a:pt x="0" y="158397"/>
                    </a:lnTo>
                    <a:lnTo>
                      <a:pt x="0" y="2975744"/>
                    </a:lnTo>
                    <a:lnTo>
                      <a:pt x="789640" y="3765383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70" name="Freeform 1569"/>
              <p:cNvSpPr/>
              <p:nvPr/>
            </p:nvSpPr>
            <p:spPr>
              <a:xfrm>
                <a:off x="31500001" y="25070402"/>
                <a:ext cx="789641" cy="3765384"/>
              </a:xfrm>
              <a:custGeom>
                <a:avLst/>
                <a:gdLst/>
                <a:ahLst/>
                <a:cxnLst/>
                <a:rect l="0" t="0" r="0" b="0"/>
                <a:pathLst>
                  <a:path w="789641" h="3765384">
                    <a:moveTo>
                      <a:pt x="39600" y="0"/>
                    </a:moveTo>
                    <a:lnTo>
                      <a:pt x="0" y="158397"/>
                    </a:lnTo>
                    <a:lnTo>
                      <a:pt x="0" y="158397"/>
                    </a:lnTo>
                    <a:lnTo>
                      <a:pt x="0" y="2975744"/>
                    </a:lnTo>
                    <a:lnTo>
                      <a:pt x="789640" y="3765383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71" name="Freeform 1570"/>
              <p:cNvSpPr/>
              <p:nvPr/>
            </p:nvSpPr>
            <p:spPr>
              <a:xfrm>
                <a:off x="31809601" y="25070402"/>
                <a:ext cx="846458" cy="3822199"/>
              </a:xfrm>
              <a:custGeom>
                <a:avLst/>
                <a:gdLst/>
                <a:ahLst/>
                <a:cxnLst/>
                <a:rect l="0" t="0" r="0" b="0"/>
                <a:pathLst>
                  <a:path w="846458" h="3822199">
                    <a:moveTo>
                      <a:pt x="39600" y="0"/>
                    </a:moveTo>
                    <a:lnTo>
                      <a:pt x="0" y="158397"/>
                    </a:lnTo>
                    <a:lnTo>
                      <a:pt x="0" y="158397"/>
                    </a:lnTo>
                    <a:lnTo>
                      <a:pt x="0" y="2975744"/>
                    </a:lnTo>
                    <a:lnTo>
                      <a:pt x="846457" y="382219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72" name="Freeform 1571"/>
              <p:cNvSpPr/>
              <p:nvPr/>
            </p:nvSpPr>
            <p:spPr>
              <a:xfrm>
                <a:off x="32313601" y="25070402"/>
                <a:ext cx="781087" cy="3756833"/>
              </a:xfrm>
              <a:custGeom>
                <a:avLst/>
                <a:gdLst/>
                <a:ahLst/>
                <a:cxnLst/>
                <a:rect l="0" t="0" r="0" b="0"/>
                <a:pathLst>
                  <a:path w="781087" h="3756833">
                    <a:moveTo>
                      <a:pt x="39600" y="0"/>
                    </a:moveTo>
                    <a:lnTo>
                      <a:pt x="0" y="158397"/>
                    </a:lnTo>
                    <a:lnTo>
                      <a:pt x="0" y="158397"/>
                    </a:lnTo>
                    <a:lnTo>
                      <a:pt x="0" y="2975744"/>
                    </a:lnTo>
                    <a:lnTo>
                      <a:pt x="781086" y="375683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73" name="TextBox 1572"/>
              <p:cNvSpPr txBox="1"/>
              <p:nvPr/>
            </p:nvSpPr>
            <p:spPr>
              <a:xfrm rot="2700000">
                <a:off x="31103534" y="28255858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does not die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74" name="TextBox 1573"/>
              <p:cNvSpPr txBox="1"/>
              <p:nvPr/>
            </p:nvSpPr>
            <p:spPr>
              <a:xfrm rot="2700000">
                <a:off x="31413134" y="28255858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does not die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75" name="TextBox 1574"/>
              <p:cNvSpPr txBox="1"/>
              <p:nvPr/>
            </p:nvSpPr>
            <p:spPr>
              <a:xfrm rot="2700000">
                <a:off x="32228505" y="28251585"/>
                <a:ext cx="110462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Moeka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576" name="TextBox 1575"/>
              <p:cNvSpPr txBox="1"/>
              <p:nvPr/>
            </p:nvSpPr>
            <p:spPr>
              <a:xfrm rot="2700000">
                <a:off x="31710966" y="28284271"/>
                <a:ext cx="119707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Tennouji</a:t>
                </a:r>
                <a:r>
                  <a:rPr lang="en-AU" sz="800" dirty="0" smtClean="0">
                    <a:latin typeface="Droid Sans Fallback"/>
                  </a:rPr>
                  <a:t> does not die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1577" name="TextBox 1576"/>
              <p:cNvSpPr txBox="1"/>
              <p:nvPr/>
            </p:nvSpPr>
            <p:spPr>
              <a:xfrm rot="2700000">
                <a:off x="30184821" y="28390032"/>
                <a:ext cx="1547279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Kurisu finishes the Time Leap Machine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1578" name="TextBox 1577"/>
              <p:cNvSpPr txBox="1"/>
              <p:nvPr/>
            </p:nvSpPr>
            <p:spPr>
              <a:xfrm rot="2700000">
                <a:off x="30658496" y="28463243"/>
                <a:ext cx="1754352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realises saving </a:t>
                </a:r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will kill </a:t>
                </a:r>
                <a:r>
                  <a:rPr lang="en-AU" sz="800" dirty="0" err="1" smtClean="0">
                    <a:latin typeface="Droid Sans Fallback"/>
                  </a:rPr>
                  <a:t>Kurisu</a:t>
                </a:r>
                <a:endParaRPr lang="en-AU" sz="800" dirty="0">
                  <a:latin typeface="Droid Sans Fallback"/>
                </a:endParaRPr>
              </a:p>
            </p:txBody>
          </p:sp>
          <p:cxnSp>
            <p:nvCxnSpPr>
              <p:cNvPr id="1579" name="Straight Connector 1578"/>
              <p:cNvCxnSpPr/>
              <p:nvPr/>
            </p:nvCxnSpPr>
            <p:spPr>
              <a:xfrm>
                <a:off x="34200000" y="28044000"/>
                <a:ext cx="1026000" cy="10260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0" name="Straight Connector 1579"/>
              <p:cNvCxnSpPr/>
              <p:nvPr/>
            </p:nvCxnSpPr>
            <p:spPr>
              <a:xfrm>
                <a:off x="34488000" y="28044000"/>
                <a:ext cx="1033200" cy="10332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Straight Connector 1580"/>
              <p:cNvCxnSpPr/>
              <p:nvPr/>
            </p:nvCxnSpPr>
            <p:spPr>
              <a:xfrm>
                <a:off x="34920000" y="28152000"/>
                <a:ext cx="1231200" cy="12312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2" name="Straight Connector 1581"/>
              <p:cNvCxnSpPr/>
              <p:nvPr/>
            </p:nvCxnSpPr>
            <p:spPr>
              <a:xfrm>
                <a:off x="35244000" y="28044000"/>
                <a:ext cx="1141200" cy="11412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3" name="Straight Connector 1582"/>
              <p:cNvCxnSpPr/>
              <p:nvPr/>
            </p:nvCxnSpPr>
            <p:spPr>
              <a:xfrm>
                <a:off x="35640000" y="28152000"/>
                <a:ext cx="1105200" cy="11052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4" name="Straight Connector 1583"/>
              <p:cNvCxnSpPr/>
              <p:nvPr/>
            </p:nvCxnSpPr>
            <p:spPr>
              <a:xfrm>
                <a:off x="36108000" y="28152000"/>
                <a:ext cx="1299600" cy="12996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5" name="Straight Connector 1584"/>
              <p:cNvCxnSpPr/>
              <p:nvPr/>
            </p:nvCxnSpPr>
            <p:spPr>
              <a:xfrm rot="10800000" flipV="1">
                <a:off x="34200000" y="27392400"/>
                <a:ext cx="226800" cy="6408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6" name="Straight Connector 1585"/>
              <p:cNvCxnSpPr/>
              <p:nvPr/>
            </p:nvCxnSpPr>
            <p:spPr>
              <a:xfrm>
                <a:off x="34426800" y="27144000"/>
                <a:ext cx="115200" cy="1152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7" name="Straight Connector 1586"/>
              <p:cNvCxnSpPr/>
              <p:nvPr/>
            </p:nvCxnSpPr>
            <p:spPr>
              <a:xfrm rot="10800000" flipV="1">
                <a:off x="34488000" y="27259200"/>
                <a:ext cx="54000" cy="7848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8" name="Straight Connector 1587"/>
              <p:cNvCxnSpPr/>
              <p:nvPr/>
            </p:nvCxnSpPr>
            <p:spPr>
              <a:xfrm>
                <a:off x="34426800" y="26884800"/>
                <a:ext cx="115200" cy="1152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9" name="Straight Connector 1588"/>
              <p:cNvCxnSpPr/>
              <p:nvPr/>
            </p:nvCxnSpPr>
            <p:spPr>
              <a:xfrm>
                <a:off x="34542000" y="27000000"/>
                <a:ext cx="378000" cy="11520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0" name="Straight Connector 1589"/>
              <p:cNvCxnSpPr/>
              <p:nvPr/>
            </p:nvCxnSpPr>
            <p:spPr>
              <a:xfrm>
                <a:off x="34426800" y="26625600"/>
                <a:ext cx="817200" cy="14184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1" name="Straight Connector 1590"/>
              <p:cNvCxnSpPr/>
              <p:nvPr/>
            </p:nvCxnSpPr>
            <p:spPr>
              <a:xfrm>
                <a:off x="34426800" y="26366400"/>
                <a:ext cx="1213200" cy="17856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2" name="Straight Connector 1591"/>
              <p:cNvCxnSpPr/>
              <p:nvPr/>
            </p:nvCxnSpPr>
            <p:spPr>
              <a:xfrm>
                <a:off x="34426800" y="26107200"/>
                <a:ext cx="1681200" cy="20448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3" name="Group 1592"/>
            <p:cNvGrpSpPr/>
            <p:nvPr/>
          </p:nvGrpSpPr>
          <p:grpSpPr>
            <a:xfrm>
              <a:off x="180000" y="180000"/>
              <a:ext cx="42084000" cy="575444"/>
              <a:chOff x="180000" y="-540000"/>
              <a:chExt cx="42084000" cy="575444"/>
            </a:xfrm>
          </p:grpSpPr>
          <p:sp>
            <p:nvSpPr>
              <p:cNvPr id="1594" name="TextBox 1593"/>
              <p:cNvSpPr txBox="1"/>
              <p:nvPr/>
            </p:nvSpPr>
            <p:spPr>
              <a:xfrm>
                <a:off x="252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1921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595" name="TextBox 1594"/>
              <p:cNvSpPr txBox="1"/>
              <p:nvPr/>
            </p:nvSpPr>
            <p:spPr>
              <a:xfrm>
                <a:off x="828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1936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596" name="TextBox 1595"/>
              <p:cNvSpPr txBox="1"/>
              <p:nvPr/>
            </p:nvSpPr>
            <p:spPr>
              <a:xfrm>
                <a:off x="1404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1961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597" name="TextBox 1596"/>
              <p:cNvSpPr txBox="1"/>
              <p:nvPr/>
            </p:nvSpPr>
            <p:spPr>
              <a:xfrm>
                <a:off x="1980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1972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598" name="TextBox 1597"/>
              <p:cNvSpPr txBox="1"/>
              <p:nvPr/>
            </p:nvSpPr>
            <p:spPr>
              <a:xfrm>
                <a:off x="2484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1975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599" name="TextBox 1598"/>
              <p:cNvSpPr txBox="1"/>
              <p:nvPr/>
            </p:nvSpPr>
            <p:spPr>
              <a:xfrm>
                <a:off x="4068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1985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0" name="TextBox 1599"/>
              <p:cNvSpPr txBox="1"/>
              <p:nvPr/>
            </p:nvSpPr>
            <p:spPr>
              <a:xfrm>
                <a:off x="4788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1993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1" name="TextBox 1600"/>
              <p:cNvSpPr txBox="1"/>
              <p:nvPr/>
            </p:nvSpPr>
            <p:spPr>
              <a:xfrm>
                <a:off x="6444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1998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2" name="TextBox 1601"/>
              <p:cNvSpPr txBox="1"/>
              <p:nvPr/>
            </p:nvSpPr>
            <p:spPr>
              <a:xfrm>
                <a:off x="6732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1999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3" name="TextBox 1602"/>
              <p:cNvSpPr txBox="1"/>
              <p:nvPr/>
            </p:nvSpPr>
            <p:spPr>
              <a:xfrm>
                <a:off x="7308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2000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4" name="TextBox 1603"/>
              <p:cNvSpPr txBox="1"/>
              <p:nvPr/>
            </p:nvSpPr>
            <p:spPr>
              <a:xfrm>
                <a:off x="11988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2001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5" name="TextBox 1604"/>
              <p:cNvSpPr txBox="1"/>
              <p:nvPr/>
            </p:nvSpPr>
            <p:spPr>
              <a:xfrm>
                <a:off x="13860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2002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6" name="TextBox 1605"/>
              <p:cNvSpPr txBox="1"/>
              <p:nvPr/>
            </p:nvSpPr>
            <p:spPr>
              <a:xfrm>
                <a:off x="14436000" y="-288000"/>
                <a:ext cx="66717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2002-2005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7" name="TextBox 1606"/>
              <p:cNvSpPr txBox="1"/>
              <p:nvPr/>
            </p:nvSpPr>
            <p:spPr>
              <a:xfrm>
                <a:off x="15660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2009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8" name="TextBox 1607"/>
              <p:cNvSpPr txBox="1"/>
              <p:nvPr/>
            </p:nvSpPr>
            <p:spPr>
              <a:xfrm>
                <a:off x="16596000" y="-2880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2010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09" name="TextBox 1608"/>
              <p:cNvSpPr txBox="1"/>
              <p:nvPr/>
            </p:nvSpPr>
            <p:spPr>
              <a:xfrm>
                <a:off x="17208000" y="-288000"/>
                <a:ext cx="3353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JUL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0" name="TextBox 1609"/>
              <p:cNvSpPr txBox="1"/>
              <p:nvPr/>
            </p:nvSpPr>
            <p:spPr>
              <a:xfrm>
                <a:off x="17784000" y="-288000"/>
                <a:ext cx="4748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JUL 21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1" name="TextBox 1610"/>
              <p:cNvSpPr txBox="1"/>
              <p:nvPr/>
            </p:nvSpPr>
            <p:spPr>
              <a:xfrm>
                <a:off x="18504000" y="-288000"/>
                <a:ext cx="4748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JUL 24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2" name="TextBox 1611"/>
              <p:cNvSpPr txBox="1"/>
              <p:nvPr/>
            </p:nvSpPr>
            <p:spPr>
              <a:xfrm>
                <a:off x="19080000" y="-288000"/>
                <a:ext cx="4748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JUL 27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3" name="TextBox 1612"/>
              <p:cNvSpPr txBox="1"/>
              <p:nvPr/>
            </p:nvSpPr>
            <p:spPr>
              <a:xfrm>
                <a:off x="19908000" y="-288000"/>
                <a:ext cx="4748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JUL 28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4" name="TextBox 1613"/>
              <p:cNvSpPr txBox="1"/>
              <p:nvPr/>
            </p:nvSpPr>
            <p:spPr>
              <a:xfrm>
                <a:off x="26280000" y="-288000"/>
                <a:ext cx="4748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JUL 29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5" name="TextBox 1614"/>
              <p:cNvSpPr txBox="1"/>
              <p:nvPr/>
            </p:nvSpPr>
            <p:spPr>
              <a:xfrm>
                <a:off x="26856000" y="-288000"/>
                <a:ext cx="4748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JUL 31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6" name="TextBox 1615"/>
              <p:cNvSpPr txBox="1"/>
              <p:nvPr/>
            </p:nvSpPr>
            <p:spPr>
              <a:xfrm>
                <a:off x="29484000" y="-288000"/>
                <a:ext cx="4732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7" name="TextBox 1616"/>
              <p:cNvSpPr txBox="1"/>
              <p:nvPr/>
            </p:nvSpPr>
            <p:spPr>
              <a:xfrm>
                <a:off x="31356000" y="-288000"/>
                <a:ext cx="4732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2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8" name="TextBox 1617"/>
              <p:cNvSpPr txBox="1"/>
              <p:nvPr/>
            </p:nvSpPr>
            <p:spPr>
              <a:xfrm>
                <a:off x="32652000" y="-288000"/>
                <a:ext cx="4732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3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19" name="TextBox 1618"/>
              <p:cNvSpPr txBox="1"/>
              <p:nvPr/>
            </p:nvSpPr>
            <p:spPr>
              <a:xfrm>
                <a:off x="34236000" y="-288000"/>
                <a:ext cx="4732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4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20" name="TextBox 1619"/>
              <p:cNvSpPr txBox="1"/>
              <p:nvPr/>
            </p:nvSpPr>
            <p:spPr>
              <a:xfrm>
                <a:off x="34812000" y="-288000"/>
                <a:ext cx="4732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21" name="TextBox 1620"/>
              <p:cNvSpPr txBox="1"/>
              <p:nvPr/>
            </p:nvSpPr>
            <p:spPr>
              <a:xfrm>
                <a:off x="35676000" y="-288000"/>
                <a:ext cx="4732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6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22" name="TextBox 1621"/>
              <p:cNvSpPr txBox="1"/>
              <p:nvPr/>
            </p:nvSpPr>
            <p:spPr>
              <a:xfrm>
                <a:off x="36468000" y="-180000"/>
                <a:ext cx="4732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7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23" name="TextBox 1622"/>
              <p:cNvSpPr txBox="1"/>
              <p:nvPr/>
            </p:nvSpPr>
            <p:spPr>
              <a:xfrm>
                <a:off x="36684000" y="-288000"/>
                <a:ext cx="4732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9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24" name="TextBox 1623"/>
              <p:cNvSpPr txBox="1"/>
              <p:nvPr/>
            </p:nvSpPr>
            <p:spPr>
              <a:xfrm>
                <a:off x="39852000" y="-180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10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25" name="TextBox 1624"/>
              <p:cNvSpPr txBox="1"/>
              <p:nvPr/>
            </p:nvSpPr>
            <p:spPr>
              <a:xfrm>
                <a:off x="40140000" y="-288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1626" name="Rectangle 1625"/>
              <p:cNvSpPr/>
              <p:nvPr/>
            </p:nvSpPr>
            <p:spPr>
              <a:xfrm>
                <a:off x="180000" y="-540000"/>
                <a:ext cx="42084000" cy="180000"/>
              </a:xfrm>
              <a:prstGeom prst="rect">
                <a:avLst/>
              </a:prstGeom>
              <a:solidFill>
                <a:srgbClr val="DBB673"/>
              </a:solidFill>
              <a:ln w="14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627" name="Straight Connector 1626"/>
              <p:cNvCxnSpPr/>
              <p:nvPr/>
            </p:nvCxnSpPr>
            <p:spPr>
              <a:xfrm>
                <a:off x="2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8" name="Straight Connector 1627"/>
              <p:cNvCxnSpPr/>
              <p:nvPr/>
            </p:nvCxnSpPr>
            <p:spPr>
              <a:xfrm>
                <a:off x="324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9" name="Straight Connector 1628"/>
              <p:cNvCxnSpPr/>
              <p:nvPr/>
            </p:nvCxnSpPr>
            <p:spPr>
              <a:xfrm>
                <a:off x="3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0" name="Straight Connector 1629"/>
              <p:cNvCxnSpPr/>
              <p:nvPr/>
            </p:nvCxnSpPr>
            <p:spPr>
              <a:xfrm>
                <a:off x="4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1" name="Straight Connector 1630"/>
              <p:cNvCxnSpPr/>
              <p:nvPr/>
            </p:nvCxnSpPr>
            <p:spPr>
              <a:xfrm>
                <a:off x="5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2" name="Straight Connector 1631"/>
              <p:cNvCxnSpPr/>
              <p:nvPr/>
            </p:nvCxnSpPr>
            <p:spPr>
              <a:xfrm>
                <a:off x="6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3" name="Straight Connector 1632"/>
              <p:cNvCxnSpPr/>
              <p:nvPr/>
            </p:nvCxnSpPr>
            <p:spPr>
              <a:xfrm>
                <a:off x="6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4" name="Straight Connector 1633"/>
              <p:cNvCxnSpPr/>
              <p:nvPr/>
            </p:nvCxnSpPr>
            <p:spPr>
              <a:xfrm>
                <a:off x="75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5" name="Straight Connector 1634"/>
              <p:cNvCxnSpPr/>
              <p:nvPr/>
            </p:nvCxnSpPr>
            <p:spPr>
              <a:xfrm>
                <a:off x="8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6" name="Straight Connector 1635"/>
              <p:cNvCxnSpPr/>
              <p:nvPr/>
            </p:nvCxnSpPr>
            <p:spPr>
              <a:xfrm>
                <a:off x="900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7" name="Straight Connector 1636"/>
              <p:cNvCxnSpPr/>
              <p:nvPr/>
            </p:nvCxnSpPr>
            <p:spPr>
              <a:xfrm>
                <a:off x="9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8" name="Straight Connector 1637"/>
              <p:cNvCxnSpPr/>
              <p:nvPr/>
            </p:nvCxnSpPr>
            <p:spPr>
              <a:xfrm>
                <a:off x="10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9" name="Straight Connector 1638"/>
              <p:cNvCxnSpPr/>
              <p:nvPr/>
            </p:nvCxnSpPr>
            <p:spPr>
              <a:xfrm>
                <a:off x="11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0" name="Straight Connector 1639"/>
              <p:cNvCxnSpPr/>
              <p:nvPr/>
            </p:nvCxnSpPr>
            <p:spPr>
              <a:xfrm>
                <a:off x="11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1" name="Straight Connector 1640"/>
              <p:cNvCxnSpPr/>
              <p:nvPr/>
            </p:nvCxnSpPr>
            <p:spPr>
              <a:xfrm>
                <a:off x="12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2" name="Straight Connector 1641"/>
              <p:cNvCxnSpPr/>
              <p:nvPr/>
            </p:nvCxnSpPr>
            <p:spPr>
              <a:xfrm>
                <a:off x="133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3" name="Straight Connector 1642"/>
              <p:cNvCxnSpPr/>
              <p:nvPr/>
            </p:nvCxnSpPr>
            <p:spPr>
              <a:xfrm>
                <a:off x="14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Straight Connector 1643"/>
              <p:cNvCxnSpPr/>
              <p:nvPr/>
            </p:nvCxnSpPr>
            <p:spPr>
              <a:xfrm>
                <a:off x="1476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Straight Connector 1644"/>
              <p:cNvCxnSpPr/>
              <p:nvPr/>
            </p:nvCxnSpPr>
            <p:spPr>
              <a:xfrm>
                <a:off x="15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Straight Connector 1645"/>
              <p:cNvCxnSpPr/>
              <p:nvPr/>
            </p:nvCxnSpPr>
            <p:spPr>
              <a:xfrm>
                <a:off x="16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7" name="Straight Connector 1646"/>
              <p:cNvCxnSpPr/>
              <p:nvPr/>
            </p:nvCxnSpPr>
            <p:spPr>
              <a:xfrm>
                <a:off x="16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8" name="Straight Connector 1647"/>
              <p:cNvCxnSpPr/>
              <p:nvPr/>
            </p:nvCxnSpPr>
            <p:spPr>
              <a:xfrm>
                <a:off x="17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9" name="Straight Connector 1648"/>
              <p:cNvCxnSpPr/>
              <p:nvPr/>
            </p:nvCxnSpPr>
            <p:spPr>
              <a:xfrm>
                <a:off x="18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0" name="Straight Connector 1649"/>
              <p:cNvCxnSpPr/>
              <p:nvPr/>
            </p:nvCxnSpPr>
            <p:spPr>
              <a:xfrm>
                <a:off x="19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1" name="Straight Connector 1650"/>
              <p:cNvCxnSpPr/>
              <p:nvPr/>
            </p:nvCxnSpPr>
            <p:spPr>
              <a:xfrm>
                <a:off x="19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2" name="Straight Connector 1651"/>
              <p:cNvCxnSpPr/>
              <p:nvPr/>
            </p:nvCxnSpPr>
            <p:spPr>
              <a:xfrm>
                <a:off x="2052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3" name="Straight Connector 1652"/>
              <p:cNvCxnSpPr/>
              <p:nvPr/>
            </p:nvCxnSpPr>
            <p:spPr>
              <a:xfrm>
                <a:off x="21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4" name="Straight Connector 1653"/>
              <p:cNvCxnSpPr/>
              <p:nvPr/>
            </p:nvCxnSpPr>
            <p:spPr>
              <a:xfrm>
                <a:off x="21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5" name="Straight Connector 1654"/>
              <p:cNvCxnSpPr/>
              <p:nvPr/>
            </p:nvCxnSpPr>
            <p:spPr>
              <a:xfrm>
                <a:off x="22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6" name="Straight Connector 1655"/>
              <p:cNvCxnSpPr/>
              <p:nvPr/>
            </p:nvCxnSpPr>
            <p:spPr>
              <a:xfrm>
                <a:off x="23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7" name="Straight Connector 1656"/>
              <p:cNvCxnSpPr/>
              <p:nvPr/>
            </p:nvCxnSpPr>
            <p:spPr>
              <a:xfrm>
                <a:off x="24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8" name="Straight Connector 1657"/>
              <p:cNvCxnSpPr/>
              <p:nvPr/>
            </p:nvCxnSpPr>
            <p:spPr>
              <a:xfrm>
                <a:off x="24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9" name="Straight Connector 1658"/>
              <p:cNvCxnSpPr/>
              <p:nvPr/>
            </p:nvCxnSpPr>
            <p:spPr>
              <a:xfrm>
                <a:off x="2556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0" name="Straight Connector 1659"/>
              <p:cNvCxnSpPr/>
              <p:nvPr/>
            </p:nvCxnSpPr>
            <p:spPr>
              <a:xfrm>
                <a:off x="26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1" name="Straight Connector 1660"/>
              <p:cNvCxnSpPr/>
              <p:nvPr/>
            </p:nvCxnSpPr>
            <p:spPr>
              <a:xfrm>
                <a:off x="26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2" name="Straight Connector 1661"/>
              <p:cNvCxnSpPr/>
              <p:nvPr/>
            </p:nvCxnSpPr>
            <p:spPr>
              <a:xfrm>
                <a:off x="27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3" name="Straight Connector 1662"/>
              <p:cNvCxnSpPr/>
              <p:nvPr/>
            </p:nvCxnSpPr>
            <p:spPr>
              <a:xfrm>
                <a:off x="28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4" name="Straight Connector 1663"/>
              <p:cNvCxnSpPr/>
              <p:nvPr/>
            </p:nvCxnSpPr>
            <p:spPr>
              <a:xfrm>
                <a:off x="29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5" name="Straight Connector 1664"/>
              <p:cNvCxnSpPr/>
              <p:nvPr/>
            </p:nvCxnSpPr>
            <p:spPr>
              <a:xfrm>
                <a:off x="29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6" name="Straight Connector 1665"/>
              <p:cNvCxnSpPr/>
              <p:nvPr/>
            </p:nvCxnSpPr>
            <p:spPr>
              <a:xfrm>
                <a:off x="30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7" name="Straight Connector 1666"/>
              <p:cNvCxnSpPr/>
              <p:nvPr/>
            </p:nvCxnSpPr>
            <p:spPr>
              <a:xfrm>
                <a:off x="31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8" name="Straight Connector 1667"/>
              <p:cNvCxnSpPr/>
              <p:nvPr/>
            </p:nvCxnSpPr>
            <p:spPr>
              <a:xfrm>
                <a:off x="32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9" name="Straight Connector 1668"/>
              <p:cNvCxnSpPr/>
              <p:nvPr/>
            </p:nvCxnSpPr>
            <p:spPr>
              <a:xfrm>
                <a:off x="32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0" name="Straight Connector 1669"/>
              <p:cNvCxnSpPr/>
              <p:nvPr/>
            </p:nvCxnSpPr>
            <p:spPr>
              <a:xfrm>
                <a:off x="33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1" name="Straight Connector 1670"/>
              <p:cNvCxnSpPr/>
              <p:nvPr/>
            </p:nvCxnSpPr>
            <p:spPr>
              <a:xfrm>
                <a:off x="34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2" name="Straight Connector 1671"/>
              <p:cNvCxnSpPr/>
              <p:nvPr/>
            </p:nvCxnSpPr>
            <p:spPr>
              <a:xfrm>
                <a:off x="34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3" name="Straight Connector 1672"/>
              <p:cNvCxnSpPr/>
              <p:nvPr/>
            </p:nvCxnSpPr>
            <p:spPr>
              <a:xfrm>
                <a:off x="35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4" name="Straight Connector 1673"/>
              <p:cNvCxnSpPr/>
              <p:nvPr/>
            </p:nvCxnSpPr>
            <p:spPr>
              <a:xfrm>
                <a:off x="36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5" name="Straight Connector 1674"/>
              <p:cNvCxnSpPr/>
              <p:nvPr/>
            </p:nvCxnSpPr>
            <p:spPr>
              <a:xfrm>
                <a:off x="37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6" name="Straight Connector 1675"/>
              <p:cNvCxnSpPr/>
              <p:nvPr/>
            </p:nvCxnSpPr>
            <p:spPr>
              <a:xfrm>
                <a:off x="37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7" name="Straight Connector 1676"/>
              <p:cNvCxnSpPr/>
              <p:nvPr/>
            </p:nvCxnSpPr>
            <p:spPr>
              <a:xfrm>
                <a:off x="38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8" name="Straight Connector 1677"/>
              <p:cNvCxnSpPr/>
              <p:nvPr/>
            </p:nvCxnSpPr>
            <p:spPr>
              <a:xfrm>
                <a:off x="39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9" name="Straight Connector 1678"/>
              <p:cNvCxnSpPr/>
              <p:nvPr/>
            </p:nvCxnSpPr>
            <p:spPr>
              <a:xfrm>
                <a:off x="39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0" name="Straight Connector 1679"/>
              <p:cNvCxnSpPr/>
              <p:nvPr/>
            </p:nvCxnSpPr>
            <p:spPr>
              <a:xfrm>
                <a:off x="40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1" name="Straight Connector 1680"/>
              <p:cNvCxnSpPr/>
              <p:nvPr/>
            </p:nvCxnSpPr>
            <p:spPr>
              <a:xfrm>
                <a:off x="4138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2" name="Straight Connector 1681"/>
              <p:cNvCxnSpPr/>
              <p:nvPr/>
            </p:nvCxnSpPr>
            <p:spPr>
              <a:xfrm>
                <a:off x="42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3" name="Straight Connector 1682"/>
              <p:cNvCxnSpPr/>
              <p:nvPr/>
            </p:nvCxnSpPr>
            <p:spPr>
              <a:xfrm>
                <a:off x="42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4" name="Straight Connector 1683"/>
              <p:cNvCxnSpPr/>
              <p:nvPr/>
            </p:nvCxnSpPr>
            <p:spPr>
              <a:xfrm>
                <a:off x="43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5" name="Straight Connector 1684"/>
              <p:cNvCxnSpPr/>
              <p:nvPr/>
            </p:nvCxnSpPr>
            <p:spPr>
              <a:xfrm>
                <a:off x="44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6" name="Straight Connector 1685"/>
              <p:cNvCxnSpPr/>
              <p:nvPr/>
            </p:nvCxnSpPr>
            <p:spPr>
              <a:xfrm>
                <a:off x="44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7" name="Straight Connector 1686"/>
              <p:cNvCxnSpPr/>
              <p:nvPr/>
            </p:nvCxnSpPr>
            <p:spPr>
              <a:xfrm>
                <a:off x="45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8" name="Straight Connector 1687"/>
              <p:cNvCxnSpPr/>
              <p:nvPr/>
            </p:nvCxnSpPr>
            <p:spPr>
              <a:xfrm>
                <a:off x="46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9" name="Straight Connector 1688"/>
              <p:cNvCxnSpPr/>
              <p:nvPr/>
            </p:nvCxnSpPr>
            <p:spPr>
              <a:xfrm>
                <a:off x="471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0" name="Straight Connector 1689"/>
              <p:cNvCxnSpPr/>
              <p:nvPr/>
            </p:nvCxnSpPr>
            <p:spPr>
              <a:xfrm>
                <a:off x="47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1" name="Straight Connector 1690"/>
              <p:cNvCxnSpPr/>
              <p:nvPr/>
            </p:nvCxnSpPr>
            <p:spPr>
              <a:xfrm>
                <a:off x="4860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2" name="Straight Connector 1691"/>
              <p:cNvCxnSpPr/>
              <p:nvPr/>
            </p:nvCxnSpPr>
            <p:spPr>
              <a:xfrm>
                <a:off x="49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3" name="Straight Connector 1692"/>
              <p:cNvCxnSpPr/>
              <p:nvPr/>
            </p:nvCxnSpPr>
            <p:spPr>
              <a:xfrm>
                <a:off x="50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4" name="Straight Connector 1693"/>
              <p:cNvCxnSpPr/>
              <p:nvPr/>
            </p:nvCxnSpPr>
            <p:spPr>
              <a:xfrm>
                <a:off x="50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5" name="Straight Connector 1694"/>
              <p:cNvCxnSpPr/>
              <p:nvPr/>
            </p:nvCxnSpPr>
            <p:spPr>
              <a:xfrm>
                <a:off x="51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6" name="Straight Connector 1695"/>
              <p:cNvCxnSpPr/>
              <p:nvPr/>
            </p:nvCxnSpPr>
            <p:spPr>
              <a:xfrm>
                <a:off x="52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7" name="Straight Connector 1696"/>
              <p:cNvCxnSpPr/>
              <p:nvPr/>
            </p:nvCxnSpPr>
            <p:spPr>
              <a:xfrm>
                <a:off x="52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8" name="Straight Connector 1697"/>
              <p:cNvCxnSpPr/>
              <p:nvPr/>
            </p:nvCxnSpPr>
            <p:spPr>
              <a:xfrm>
                <a:off x="53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9" name="Straight Connector 1698"/>
              <p:cNvCxnSpPr/>
              <p:nvPr/>
            </p:nvCxnSpPr>
            <p:spPr>
              <a:xfrm>
                <a:off x="54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0" name="Straight Connector 1699"/>
              <p:cNvCxnSpPr/>
              <p:nvPr/>
            </p:nvCxnSpPr>
            <p:spPr>
              <a:xfrm>
                <a:off x="55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1" name="Straight Connector 1700"/>
              <p:cNvCxnSpPr/>
              <p:nvPr/>
            </p:nvCxnSpPr>
            <p:spPr>
              <a:xfrm>
                <a:off x="557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2" name="Straight Connector 1701"/>
              <p:cNvCxnSpPr/>
              <p:nvPr/>
            </p:nvCxnSpPr>
            <p:spPr>
              <a:xfrm>
                <a:off x="56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3" name="Straight Connector 1702"/>
              <p:cNvCxnSpPr/>
              <p:nvPr/>
            </p:nvCxnSpPr>
            <p:spPr>
              <a:xfrm>
                <a:off x="57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4" name="Straight Connector 1703"/>
              <p:cNvCxnSpPr/>
              <p:nvPr/>
            </p:nvCxnSpPr>
            <p:spPr>
              <a:xfrm>
                <a:off x="57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5" name="Straight Connector 1704"/>
              <p:cNvCxnSpPr/>
              <p:nvPr/>
            </p:nvCxnSpPr>
            <p:spPr>
              <a:xfrm>
                <a:off x="58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6" name="Straight Connector 1705"/>
              <p:cNvCxnSpPr/>
              <p:nvPr/>
            </p:nvCxnSpPr>
            <p:spPr>
              <a:xfrm>
                <a:off x="59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7" name="Straight Connector 1706"/>
              <p:cNvCxnSpPr/>
              <p:nvPr/>
            </p:nvCxnSpPr>
            <p:spPr>
              <a:xfrm>
                <a:off x="60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8" name="Straight Connector 1707"/>
              <p:cNvCxnSpPr/>
              <p:nvPr/>
            </p:nvCxnSpPr>
            <p:spPr>
              <a:xfrm>
                <a:off x="60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9" name="Straight Connector 1708"/>
              <p:cNvCxnSpPr/>
              <p:nvPr/>
            </p:nvCxnSpPr>
            <p:spPr>
              <a:xfrm>
                <a:off x="615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0" name="Straight Connector 1709"/>
              <p:cNvCxnSpPr/>
              <p:nvPr/>
            </p:nvCxnSpPr>
            <p:spPr>
              <a:xfrm>
                <a:off x="62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1" name="Straight Connector 1710"/>
              <p:cNvCxnSpPr/>
              <p:nvPr/>
            </p:nvCxnSpPr>
            <p:spPr>
              <a:xfrm>
                <a:off x="63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2" name="Straight Connector 1711"/>
              <p:cNvCxnSpPr/>
              <p:nvPr/>
            </p:nvCxnSpPr>
            <p:spPr>
              <a:xfrm>
                <a:off x="63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3" name="Straight Connector 1712"/>
              <p:cNvCxnSpPr/>
              <p:nvPr/>
            </p:nvCxnSpPr>
            <p:spPr>
              <a:xfrm>
                <a:off x="64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4" name="Straight Connector 1713"/>
              <p:cNvCxnSpPr/>
              <p:nvPr/>
            </p:nvCxnSpPr>
            <p:spPr>
              <a:xfrm>
                <a:off x="6514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5" name="Straight Connector 1714"/>
              <p:cNvCxnSpPr/>
              <p:nvPr/>
            </p:nvCxnSpPr>
            <p:spPr>
              <a:xfrm>
                <a:off x="65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6" name="Straight Connector 1715"/>
              <p:cNvCxnSpPr/>
              <p:nvPr/>
            </p:nvCxnSpPr>
            <p:spPr>
              <a:xfrm>
                <a:off x="666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7" name="Straight Connector 1716"/>
              <p:cNvCxnSpPr/>
              <p:nvPr/>
            </p:nvCxnSpPr>
            <p:spPr>
              <a:xfrm>
                <a:off x="673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8" name="Straight Connector 1717"/>
              <p:cNvCxnSpPr/>
              <p:nvPr/>
            </p:nvCxnSpPr>
            <p:spPr>
              <a:xfrm>
                <a:off x="6802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9" name="Straight Connector 1718"/>
              <p:cNvCxnSpPr/>
              <p:nvPr/>
            </p:nvCxnSpPr>
            <p:spPr>
              <a:xfrm>
                <a:off x="68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0" name="Straight Connector 1719"/>
              <p:cNvCxnSpPr/>
              <p:nvPr/>
            </p:nvCxnSpPr>
            <p:spPr>
              <a:xfrm>
                <a:off x="69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1" name="Straight Connector 1720"/>
              <p:cNvCxnSpPr/>
              <p:nvPr/>
            </p:nvCxnSpPr>
            <p:spPr>
              <a:xfrm>
                <a:off x="70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2" name="Straight Connector 1721"/>
              <p:cNvCxnSpPr/>
              <p:nvPr/>
            </p:nvCxnSpPr>
            <p:spPr>
              <a:xfrm>
                <a:off x="70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3" name="Straight Connector 1722"/>
              <p:cNvCxnSpPr/>
              <p:nvPr/>
            </p:nvCxnSpPr>
            <p:spPr>
              <a:xfrm>
                <a:off x="71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4" name="Straight Connector 1723"/>
              <p:cNvCxnSpPr/>
              <p:nvPr/>
            </p:nvCxnSpPr>
            <p:spPr>
              <a:xfrm>
                <a:off x="72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5" name="Straight Connector 1724"/>
              <p:cNvCxnSpPr/>
              <p:nvPr/>
            </p:nvCxnSpPr>
            <p:spPr>
              <a:xfrm>
                <a:off x="73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6" name="Straight Connector 1725"/>
              <p:cNvCxnSpPr/>
              <p:nvPr/>
            </p:nvCxnSpPr>
            <p:spPr>
              <a:xfrm>
                <a:off x="7378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7" name="Straight Connector 1726"/>
              <p:cNvCxnSpPr/>
              <p:nvPr/>
            </p:nvCxnSpPr>
            <p:spPr>
              <a:xfrm>
                <a:off x="74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8" name="Straight Connector 1727"/>
              <p:cNvCxnSpPr/>
              <p:nvPr/>
            </p:nvCxnSpPr>
            <p:spPr>
              <a:xfrm>
                <a:off x="75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9" name="Straight Connector 1728"/>
              <p:cNvCxnSpPr/>
              <p:nvPr/>
            </p:nvCxnSpPr>
            <p:spPr>
              <a:xfrm>
                <a:off x="75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0" name="Straight Connector 1729"/>
              <p:cNvCxnSpPr/>
              <p:nvPr/>
            </p:nvCxnSpPr>
            <p:spPr>
              <a:xfrm>
                <a:off x="76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1" name="Straight Connector 1730"/>
              <p:cNvCxnSpPr/>
              <p:nvPr/>
            </p:nvCxnSpPr>
            <p:spPr>
              <a:xfrm>
                <a:off x="77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2" name="Straight Connector 1731"/>
              <p:cNvCxnSpPr/>
              <p:nvPr/>
            </p:nvCxnSpPr>
            <p:spPr>
              <a:xfrm>
                <a:off x="78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3" name="Straight Connector 1732"/>
              <p:cNvCxnSpPr/>
              <p:nvPr/>
            </p:nvCxnSpPr>
            <p:spPr>
              <a:xfrm>
                <a:off x="78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4" name="Straight Connector 1733"/>
              <p:cNvCxnSpPr/>
              <p:nvPr/>
            </p:nvCxnSpPr>
            <p:spPr>
              <a:xfrm>
                <a:off x="795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5" name="Straight Connector 1734"/>
              <p:cNvCxnSpPr/>
              <p:nvPr/>
            </p:nvCxnSpPr>
            <p:spPr>
              <a:xfrm>
                <a:off x="80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6" name="Straight Connector 1735"/>
              <p:cNvCxnSpPr/>
              <p:nvPr/>
            </p:nvCxnSpPr>
            <p:spPr>
              <a:xfrm>
                <a:off x="81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7" name="Straight Connector 1736"/>
              <p:cNvCxnSpPr/>
              <p:nvPr/>
            </p:nvCxnSpPr>
            <p:spPr>
              <a:xfrm>
                <a:off x="81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8" name="Straight Connector 1737"/>
              <p:cNvCxnSpPr/>
              <p:nvPr/>
            </p:nvCxnSpPr>
            <p:spPr>
              <a:xfrm>
                <a:off x="82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9" name="Straight Connector 1738"/>
              <p:cNvCxnSpPr/>
              <p:nvPr/>
            </p:nvCxnSpPr>
            <p:spPr>
              <a:xfrm>
                <a:off x="83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0" name="Straight Connector 1739"/>
              <p:cNvCxnSpPr/>
              <p:nvPr/>
            </p:nvCxnSpPr>
            <p:spPr>
              <a:xfrm>
                <a:off x="83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1" name="Straight Connector 1740"/>
              <p:cNvCxnSpPr/>
              <p:nvPr/>
            </p:nvCxnSpPr>
            <p:spPr>
              <a:xfrm>
                <a:off x="84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2" name="Straight Connector 1741"/>
              <p:cNvCxnSpPr/>
              <p:nvPr/>
            </p:nvCxnSpPr>
            <p:spPr>
              <a:xfrm>
                <a:off x="853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3" name="Straight Connector 1742"/>
              <p:cNvCxnSpPr/>
              <p:nvPr/>
            </p:nvCxnSpPr>
            <p:spPr>
              <a:xfrm>
                <a:off x="86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4" name="Straight Connector 1743"/>
              <p:cNvCxnSpPr/>
              <p:nvPr/>
            </p:nvCxnSpPr>
            <p:spPr>
              <a:xfrm>
                <a:off x="86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5" name="Straight Connector 1744"/>
              <p:cNvCxnSpPr/>
              <p:nvPr/>
            </p:nvCxnSpPr>
            <p:spPr>
              <a:xfrm>
                <a:off x="87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6" name="Straight Connector 1745"/>
              <p:cNvCxnSpPr/>
              <p:nvPr/>
            </p:nvCxnSpPr>
            <p:spPr>
              <a:xfrm>
                <a:off x="88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7" name="Straight Connector 1746"/>
              <p:cNvCxnSpPr/>
              <p:nvPr/>
            </p:nvCxnSpPr>
            <p:spPr>
              <a:xfrm>
                <a:off x="88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8" name="Straight Connector 1747"/>
              <p:cNvCxnSpPr/>
              <p:nvPr/>
            </p:nvCxnSpPr>
            <p:spPr>
              <a:xfrm>
                <a:off x="89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9" name="Straight Connector 1748"/>
              <p:cNvCxnSpPr/>
              <p:nvPr/>
            </p:nvCxnSpPr>
            <p:spPr>
              <a:xfrm>
                <a:off x="90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0" name="Straight Connector 1749"/>
              <p:cNvCxnSpPr/>
              <p:nvPr/>
            </p:nvCxnSpPr>
            <p:spPr>
              <a:xfrm>
                <a:off x="91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1" name="Straight Connector 1750"/>
              <p:cNvCxnSpPr/>
              <p:nvPr/>
            </p:nvCxnSpPr>
            <p:spPr>
              <a:xfrm>
                <a:off x="91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2" name="Straight Connector 1751"/>
              <p:cNvCxnSpPr/>
              <p:nvPr/>
            </p:nvCxnSpPr>
            <p:spPr>
              <a:xfrm>
                <a:off x="92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3" name="Straight Connector 1752"/>
              <p:cNvCxnSpPr/>
              <p:nvPr/>
            </p:nvCxnSpPr>
            <p:spPr>
              <a:xfrm>
                <a:off x="93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4" name="Straight Connector 1753"/>
              <p:cNvCxnSpPr/>
              <p:nvPr/>
            </p:nvCxnSpPr>
            <p:spPr>
              <a:xfrm>
                <a:off x="93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5" name="Straight Connector 1754"/>
              <p:cNvCxnSpPr/>
              <p:nvPr/>
            </p:nvCxnSpPr>
            <p:spPr>
              <a:xfrm>
                <a:off x="94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6" name="Straight Connector 1755"/>
              <p:cNvCxnSpPr/>
              <p:nvPr/>
            </p:nvCxnSpPr>
            <p:spPr>
              <a:xfrm>
                <a:off x="95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7" name="Straight Connector 1756"/>
              <p:cNvCxnSpPr/>
              <p:nvPr/>
            </p:nvCxnSpPr>
            <p:spPr>
              <a:xfrm>
                <a:off x="96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8" name="Straight Connector 1757"/>
              <p:cNvCxnSpPr/>
              <p:nvPr/>
            </p:nvCxnSpPr>
            <p:spPr>
              <a:xfrm>
                <a:off x="96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9" name="Straight Connector 1758"/>
              <p:cNvCxnSpPr/>
              <p:nvPr/>
            </p:nvCxnSpPr>
            <p:spPr>
              <a:xfrm>
                <a:off x="97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0" name="Straight Connector 1759"/>
              <p:cNvCxnSpPr/>
              <p:nvPr/>
            </p:nvCxnSpPr>
            <p:spPr>
              <a:xfrm>
                <a:off x="98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1" name="Straight Connector 1760"/>
              <p:cNvCxnSpPr/>
              <p:nvPr/>
            </p:nvCxnSpPr>
            <p:spPr>
              <a:xfrm>
                <a:off x="98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2" name="Straight Connector 1761"/>
              <p:cNvCxnSpPr/>
              <p:nvPr/>
            </p:nvCxnSpPr>
            <p:spPr>
              <a:xfrm>
                <a:off x="99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3" name="Straight Connector 1762"/>
              <p:cNvCxnSpPr/>
              <p:nvPr/>
            </p:nvCxnSpPr>
            <p:spPr>
              <a:xfrm>
                <a:off x="100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4" name="Straight Connector 1763"/>
              <p:cNvCxnSpPr/>
              <p:nvPr/>
            </p:nvCxnSpPr>
            <p:spPr>
              <a:xfrm>
                <a:off x="101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5" name="Straight Connector 1764"/>
              <p:cNvCxnSpPr/>
              <p:nvPr/>
            </p:nvCxnSpPr>
            <p:spPr>
              <a:xfrm>
                <a:off x="101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6" name="Straight Connector 1765"/>
              <p:cNvCxnSpPr/>
              <p:nvPr/>
            </p:nvCxnSpPr>
            <p:spPr>
              <a:xfrm>
                <a:off x="102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7" name="Straight Connector 1766"/>
              <p:cNvCxnSpPr/>
              <p:nvPr/>
            </p:nvCxnSpPr>
            <p:spPr>
              <a:xfrm>
                <a:off x="103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8" name="Straight Connector 1767"/>
              <p:cNvCxnSpPr/>
              <p:nvPr/>
            </p:nvCxnSpPr>
            <p:spPr>
              <a:xfrm>
                <a:off x="104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9" name="Straight Connector 1768"/>
              <p:cNvCxnSpPr/>
              <p:nvPr/>
            </p:nvCxnSpPr>
            <p:spPr>
              <a:xfrm>
                <a:off x="104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0" name="Straight Connector 1769"/>
              <p:cNvCxnSpPr/>
              <p:nvPr/>
            </p:nvCxnSpPr>
            <p:spPr>
              <a:xfrm>
                <a:off x="105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1" name="Straight Connector 1770"/>
              <p:cNvCxnSpPr/>
              <p:nvPr/>
            </p:nvCxnSpPr>
            <p:spPr>
              <a:xfrm>
                <a:off x="106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2" name="Straight Connector 1771"/>
              <p:cNvCxnSpPr/>
              <p:nvPr/>
            </p:nvCxnSpPr>
            <p:spPr>
              <a:xfrm>
                <a:off x="106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3" name="Straight Connector 1772"/>
              <p:cNvCxnSpPr/>
              <p:nvPr/>
            </p:nvCxnSpPr>
            <p:spPr>
              <a:xfrm>
                <a:off x="107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4" name="Straight Connector 1773"/>
              <p:cNvCxnSpPr/>
              <p:nvPr/>
            </p:nvCxnSpPr>
            <p:spPr>
              <a:xfrm>
                <a:off x="108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5" name="Straight Connector 1774"/>
              <p:cNvCxnSpPr/>
              <p:nvPr/>
            </p:nvCxnSpPr>
            <p:spPr>
              <a:xfrm>
                <a:off x="109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6" name="Straight Connector 1775"/>
              <p:cNvCxnSpPr/>
              <p:nvPr/>
            </p:nvCxnSpPr>
            <p:spPr>
              <a:xfrm>
                <a:off x="109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7" name="Straight Connector 1776"/>
              <p:cNvCxnSpPr/>
              <p:nvPr/>
            </p:nvCxnSpPr>
            <p:spPr>
              <a:xfrm>
                <a:off x="110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8" name="Straight Connector 1777"/>
              <p:cNvCxnSpPr/>
              <p:nvPr/>
            </p:nvCxnSpPr>
            <p:spPr>
              <a:xfrm>
                <a:off x="111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9" name="Straight Connector 1778"/>
              <p:cNvCxnSpPr/>
              <p:nvPr/>
            </p:nvCxnSpPr>
            <p:spPr>
              <a:xfrm>
                <a:off x="111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0" name="Straight Connector 1779"/>
              <p:cNvCxnSpPr/>
              <p:nvPr/>
            </p:nvCxnSpPr>
            <p:spPr>
              <a:xfrm>
                <a:off x="112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1" name="Straight Connector 1780"/>
              <p:cNvCxnSpPr/>
              <p:nvPr/>
            </p:nvCxnSpPr>
            <p:spPr>
              <a:xfrm>
                <a:off x="113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2" name="Straight Connector 1781"/>
              <p:cNvCxnSpPr/>
              <p:nvPr/>
            </p:nvCxnSpPr>
            <p:spPr>
              <a:xfrm>
                <a:off x="114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3" name="Straight Connector 1782"/>
              <p:cNvCxnSpPr/>
              <p:nvPr/>
            </p:nvCxnSpPr>
            <p:spPr>
              <a:xfrm>
                <a:off x="114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4" name="Straight Connector 1783"/>
              <p:cNvCxnSpPr/>
              <p:nvPr/>
            </p:nvCxnSpPr>
            <p:spPr>
              <a:xfrm>
                <a:off x="115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5" name="Straight Connector 1784"/>
              <p:cNvCxnSpPr/>
              <p:nvPr/>
            </p:nvCxnSpPr>
            <p:spPr>
              <a:xfrm>
                <a:off x="116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6" name="Straight Connector 1785"/>
              <p:cNvCxnSpPr/>
              <p:nvPr/>
            </p:nvCxnSpPr>
            <p:spPr>
              <a:xfrm>
                <a:off x="116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7" name="Straight Connector 1786"/>
              <p:cNvCxnSpPr/>
              <p:nvPr/>
            </p:nvCxnSpPr>
            <p:spPr>
              <a:xfrm>
                <a:off x="117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8" name="Straight Connector 1787"/>
              <p:cNvCxnSpPr/>
              <p:nvPr/>
            </p:nvCxnSpPr>
            <p:spPr>
              <a:xfrm>
                <a:off x="118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9" name="Straight Connector 1788"/>
              <p:cNvCxnSpPr/>
              <p:nvPr/>
            </p:nvCxnSpPr>
            <p:spPr>
              <a:xfrm>
                <a:off x="1191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0" name="Straight Connector 1789"/>
              <p:cNvCxnSpPr/>
              <p:nvPr/>
            </p:nvCxnSpPr>
            <p:spPr>
              <a:xfrm>
                <a:off x="119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1" name="Straight Connector 1790"/>
              <p:cNvCxnSpPr/>
              <p:nvPr/>
            </p:nvCxnSpPr>
            <p:spPr>
              <a:xfrm>
                <a:off x="12060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2" name="Straight Connector 1791"/>
              <p:cNvCxnSpPr/>
              <p:nvPr/>
            </p:nvCxnSpPr>
            <p:spPr>
              <a:xfrm>
                <a:off x="121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3" name="Straight Connector 1792"/>
              <p:cNvCxnSpPr/>
              <p:nvPr/>
            </p:nvCxnSpPr>
            <p:spPr>
              <a:xfrm>
                <a:off x="122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4" name="Straight Connector 1793"/>
              <p:cNvCxnSpPr/>
              <p:nvPr/>
            </p:nvCxnSpPr>
            <p:spPr>
              <a:xfrm>
                <a:off x="122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5" name="Straight Connector 1794"/>
              <p:cNvCxnSpPr/>
              <p:nvPr/>
            </p:nvCxnSpPr>
            <p:spPr>
              <a:xfrm>
                <a:off x="123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6" name="Straight Connector 1795"/>
              <p:cNvCxnSpPr/>
              <p:nvPr/>
            </p:nvCxnSpPr>
            <p:spPr>
              <a:xfrm>
                <a:off x="124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7" name="Straight Connector 1796"/>
              <p:cNvCxnSpPr/>
              <p:nvPr/>
            </p:nvCxnSpPr>
            <p:spPr>
              <a:xfrm>
                <a:off x="124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8" name="Straight Connector 1797"/>
              <p:cNvCxnSpPr/>
              <p:nvPr/>
            </p:nvCxnSpPr>
            <p:spPr>
              <a:xfrm>
                <a:off x="125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9" name="Straight Connector 1798"/>
              <p:cNvCxnSpPr/>
              <p:nvPr/>
            </p:nvCxnSpPr>
            <p:spPr>
              <a:xfrm>
                <a:off x="126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0" name="Straight Connector 1799"/>
              <p:cNvCxnSpPr/>
              <p:nvPr/>
            </p:nvCxnSpPr>
            <p:spPr>
              <a:xfrm>
                <a:off x="127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1" name="Straight Connector 1800"/>
              <p:cNvCxnSpPr/>
              <p:nvPr/>
            </p:nvCxnSpPr>
            <p:spPr>
              <a:xfrm>
                <a:off x="1277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2" name="Straight Connector 1801"/>
              <p:cNvCxnSpPr/>
              <p:nvPr/>
            </p:nvCxnSpPr>
            <p:spPr>
              <a:xfrm>
                <a:off x="128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3" name="Straight Connector 1802"/>
              <p:cNvCxnSpPr/>
              <p:nvPr/>
            </p:nvCxnSpPr>
            <p:spPr>
              <a:xfrm>
                <a:off x="129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4" name="Straight Connector 1803"/>
              <p:cNvCxnSpPr/>
              <p:nvPr/>
            </p:nvCxnSpPr>
            <p:spPr>
              <a:xfrm>
                <a:off x="129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5" name="Straight Connector 1804"/>
              <p:cNvCxnSpPr/>
              <p:nvPr/>
            </p:nvCxnSpPr>
            <p:spPr>
              <a:xfrm>
                <a:off x="130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6" name="Straight Connector 1805"/>
              <p:cNvCxnSpPr/>
              <p:nvPr/>
            </p:nvCxnSpPr>
            <p:spPr>
              <a:xfrm>
                <a:off x="131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7" name="Straight Connector 1806"/>
              <p:cNvCxnSpPr/>
              <p:nvPr/>
            </p:nvCxnSpPr>
            <p:spPr>
              <a:xfrm>
                <a:off x="132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8" name="Straight Connector 1807"/>
              <p:cNvCxnSpPr/>
              <p:nvPr/>
            </p:nvCxnSpPr>
            <p:spPr>
              <a:xfrm>
                <a:off x="132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9" name="Straight Connector 1808"/>
              <p:cNvCxnSpPr/>
              <p:nvPr/>
            </p:nvCxnSpPr>
            <p:spPr>
              <a:xfrm>
                <a:off x="1335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0" name="Straight Connector 1809"/>
              <p:cNvCxnSpPr/>
              <p:nvPr/>
            </p:nvCxnSpPr>
            <p:spPr>
              <a:xfrm>
                <a:off x="134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1" name="Straight Connector 1810"/>
              <p:cNvCxnSpPr/>
              <p:nvPr/>
            </p:nvCxnSpPr>
            <p:spPr>
              <a:xfrm>
                <a:off x="135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2" name="Straight Connector 1811"/>
              <p:cNvCxnSpPr/>
              <p:nvPr/>
            </p:nvCxnSpPr>
            <p:spPr>
              <a:xfrm>
                <a:off x="135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3" name="Straight Connector 1812"/>
              <p:cNvCxnSpPr/>
              <p:nvPr/>
            </p:nvCxnSpPr>
            <p:spPr>
              <a:xfrm>
                <a:off x="136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4" name="Straight Connector 1813"/>
              <p:cNvCxnSpPr/>
              <p:nvPr/>
            </p:nvCxnSpPr>
            <p:spPr>
              <a:xfrm>
                <a:off x="1371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5" name="Straight Connector 1814"/>
              <p:cNvCxnSpPr/>
              <p:nvPr/>
            </p:nvCxnSpPr>
            <p:spPr>
              <a:xfrm>
                <a:off x="137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6" name="Straight Connector 1815"/>
              <p:cNvCxnSpPr/>
              <p:nvPr/>
            </p:nvCxnSpPr>
            <p:spPr>
              <a:xfrm>
                <a:off x="1386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7" name="Straight Connector 1816"/>
              <p:cNvCxnSpPr/>
              <p:nvPr/>
            </p:nvCxnSpPr>
            <p:spPr>
              <a:xfrm>
                <a:off x="13930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8" name="Straight Connector 1817"/>
              <p:cNvCxnSpPr/>
              <p:nvPr/>
            </p:nvCxnSpPr>
            <p:spPr>
              <a:xfrm>
                <a:off x="140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9" name="Straight Connector 1818"/>
              <p:cNvCxnSpPr/>
              <p:nvPr/>
            </p:nvCxnSpPr>
            <p:spPr>
              <a:xfrm>
                <a:off x="140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0" name="Straight Connector 1819"/>
              <p:cNvCxnSpPr/>
              <p:nvPr/>
            </p:nvCxnSpPr>
            <p:spPr>
              <a:xfrm>
                <a:off x="141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1" name="Straight Connector 1820"/>
              <p:cNvCxnSpPr/>
              <p:nvPr/>
            </p:nvCxnSpPr>
            <p:spPr>
              <a:xfrm>
                <a:off x="142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2" name="Straight Connector 1821"/>
              <p:cNvCxnSpPr/>
              <p:nvPr/>
            </p:nvCxnSpPr>
            <p:spPr>
              <a:xfrm>
                <a:off x="142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3" name="Straight Connector 1822"/>
              <p:cNvCxnSpPr/>
              <p:nvPr/>
            </p:nvCxnSpPr>
            <p:spPr>
              <a:xfrm>
                <a:off x="143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4" name="Straight Connector 1823"/>
              <p:cNvCxnSpPr/>
              <p:nvPr/>
            </p:nvCxnSpPr>
            <p:spPr>
              <a:xfrm>
                <a:off x="144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5" name="Straight Connector 1824"/>
              <p:cNvCxnSpPr/>
              <p:nvPr/>
            </p:nvCxnSpPr>
            <p:spPr>
              <a:xfrm>
                <a:off x="14506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6" name="Straight Connector 1825"/>
              <p:cNvCxnSpPr/>
              <p:nvPr/>
            </p:nvCxnSpPr>
            <p:spPr>
              <a:xfrm>
                <a:off x="1457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7" name="Straight Connector 1826"/>
              <p:cNvCxnSpPr/>
              <p:nvPr/>
            </p:nvCxnSpPr>
            <p:spPr>
              <a:xfrm>
                <a:off x="146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8" name="Straight Connector 1827"/>
              <p:cNvCxnSpPr/>
              <p:nvPr/>
            </p:nvCxnSpPr>
            <p:spPr>
              <a:xfrm>
                <a:off x="147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9" name="Straight Connector 1828"/>
              <p:cNvCxnSpPr/>
              <p:nvPr/>
            </p:nvCxnSpPr>
            <p:spPr>
              <a:xfrm>
                <a:off x="147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0" name="Straight Connector 1829"/>
              <p:cNvCxnSpPr/>
              <p:nvPr/>
            </p:nvCxnSpPr>
            <p:spPr>
              <a:xfrm>
                <a:off x="148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1" name="Straight Connector 1830"/>
              <p:cNvCxnSpPr/>
              <p:nvPr/>
            </p:nvCxnSpPr>
            <p:spPr>
              <a:xfrm>
                <a:off x="149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2" name="Straight Connector 1831"/>
              <p:cNvCxnSpPr/>
              <p:nvPr/>
            </p:nvCxnSpPr>
            <p:spPr>
              <a:xfrm>
                <a:off x="150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3" name="Straight Connector 1832"/>
              <p:cNvCxnSpPr/>
              <p:nvPr/>
            </p:nvCxnSpPr>
            <p:spPr>
              <a:xfrm>
                <a:off x="150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4" name="Straight Connector 1833"/>
              <p:cNvCxnSpPr/>
              <p:nvPr/>
            </p:nvCxnSpPr>
            <p:spPr>
              <a:xfrm>
                <a:off x="15154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5" name="Straight Connector 1834"/>
              <p:cNvCxnSpPr/>
              <p:nvPr/>
            </p:nvCxnSpPr>
            <p:spPr>
              <a:xfrm>
                <a:off x="152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6" name="Straight Connector 1835"/>
              <p:cNvCxnSpPr/>
              <p:nvPr/>
            </p:nvCxnSpPr>
            <p:spPr>
              <a:xfrm>
                <a:off x="153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7" name="Straight Connector 1836"/>
              <p:cNvCxnSpPr/>
              <p:nvPr/>
            </p:nvCxnSpPr>
            <p:spPr>
              <a:xfrm>
                <a:off x="153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8" name="Straight Connector 1837"/>
              <p:cNvCxnSpPr/>
              <p:nvPr/>
            </p:nvCxnSpPr>
            <p:spPr>
              <a:xfrm>
                <a:off x="154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9" name="Straight Connector 1838"/>
              <p:cNvCxnSpPr/>
              <p:nvPr/>
            </p:nvCxnSpPr>
            <p:spPr>
              <a:xfrm>
                <a:off x="155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0" name="Straight Connector 1839"/>
              <p:cNvCxnSpPr/>
              <p:nvPr/>
            </p:nvCxnSpPr>
            <p:spPr>
              <a:xfrm>
                <a:off x="155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1" name="Straight Connector 1840"/>
              <p:cNvCxnSpPr/>
              <p:nvPr/>
            </p:nvCxnSpPr>
            <p:spPr>
              <a:xfrm>
                <a:off x="156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2" name="Straight Connector 1841"/>
              <p:cNvCxnSpPr/>
              <p:nvPr/>
            </p:nvCxnSpPr>
            <p:spPr>
              <a:xfrm>
                <a:off x="15730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3" name="Straight Connector 1842"/>
              <p:cNvCxnSpPr/>
              <p:nvPr/>
            </p:nvCxnSpPr>
            <p:spPr>
              <a:xfrm>
                <a:off x="158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4" name="Straight Connector 1843"/>
              <p:cNvCxnSpPr/>
              <p:nvPr/>
            </p:nvCxnSpPr>
            <p:spPr>
              <a:xfrm>
                <a:off x="158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5" name="Straight Connector 1844"/>
              <p:cNvCxnSpPr/>
              <p:nvPr/>
            </p:nvCxnSpPr>
            <p:spPr>
              <a:xfrm>
                <a:off x="159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6" name="Straight Connector 1845"/>
              <p:cNvCxnSpPr/>
              <p:nvPr/>
            </p:nvCxnSpPr>
            <p:spPr>
              <a:xfrm>
                <a:off x="160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7" name="Straight Connector 1846"/>
              <p:cNvCxnSpPr/>
              <p:nvPr/>
            </p:nvCxnSpPr>
            <p:spPr>
              <a:xfrm>
                <a:off x="160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8" name="Straight Connector 1847"/>
              <p:cNvCxnSpPr/>
              <p:nvPr/>
            </p:nvCxnSpPr>
            <p:spPr>
              <a:xfrm>
                <a:off x="161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9" name="Straight Connector 1848"/>
              <p:cNvCxnSpPr/>
              <p:nvPr/>
            </p:nvCxnSpPr>
            <p:spPr>
              <a:xfrm>
                <a:off x="162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0" name="Straight Connector 1849"/>
              <p:cNvCxnSpPr/>
              <p:nvPr/>
            </p:nvCxnSpPr>
            <p:spPr>
              <a:xfrm>
                <a:off x="163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1" name="Straight Connector 1850"/>
              <p:cNvCxnSpPr/>
              <p:nvPr/>
            </p:nvCxnSpPr>
            <p:spPr>
              <a:xfrm>
                <a:off x="163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2" name="Straight Connector 1851"/>
              <p:cNvCxnSpPr/>
              <p:nvPr/>
            </p:nvCxnSpPr>
            <p:spPr>
              <a:xfrm>
                <a:off x="164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3" name="Straight Connector 1852"/>
              <p:cNvCxnSpPr/>
              <p:nvPr/>
            </p:nvCxnSpPr>
            <p:spPr>
              <a:xfrm>
                <a:off x="165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4" name="Straight Connector 1853"/>
              <p:cNvCxnSpPr/>
              <p:nvPr/>
            </p:nvCxnSpPr>
            <p:spPr>
              <a:xfrm>
                <a:off x="165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5" name="Straight Connector 1854"/>
              <p:cNvCxnSpPr/>
              <p:nvPr/>
            </p:nvCxnSpPr>
            <p:spPr>
              <a:xfrm>
                <a:off x="16668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6" name="Straight Connector 1855"/>
              <p:cNvCxnSpPr/>
              <p:nvPr/>
            </p:nvCxnSpPr>
            <p:spPr>
              <a:xfrm>
                <a:off x="167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7" name="Straight Connector 1856"/>
              <p:cNvCxnSpPr/>
              <p:nvPr/>
            </p:nvCxnSpPr>
            <p:spPr>
              <a:xfrm>
                <a:off x="168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8" name="Straight Connector 1857"/>
              <p:cNvCxnSpPr/>
              <p:nvPr/>
            </p:nvCxnSpPr>
            <p:spPr>
              <a:xfrm>
                <a:off x="168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9" name="Straight Connector 1858"/>
              <p:cNvCxnSpPr/>
              <p:nvPr/>
            </p:nvCxnSpPr>
            <p:spPr>
              <a:xfrm>
                <a:off x="169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0" name="Straight Connector 1859"/>
              <p:cNvCxnSpPr/>
              <p:nvPr/>
            </p:nvCxnSpPr>
            <p:spPr>
              <a:xfrm>
                <a:off x="170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1" name="Straight Connector 1860"/>
              <p:cNvCxnSpPr/>
              <p:nvPr/>
            </p:nvCxnSpPr>
            <p:spPr>
              <a:xfrm>
                <a:off x="170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2" name="Straight Connector 1861"/>
              <p:cNvCxnSpPr/>
              <p:nvPr/>
            </p:nvCxnSpPr>
            <p:spPr>
              <a:xfrm>
                <a:off x="171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3" name="Straight Connector 1862"/>
              <p:cNvCxnSpPr/>
              <p:nvPr/>
            </p:nvCxnSpPr>
            <p:spPr>
              <a:xfrm>
                <a:off x="17244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4" name="Straight Connector 1863"/>
              <p:cNvCxnSpPr/>
              <p:nvPr/>
            </p:nvCxnSpPr>
            <p:spPr>
              <a:xfrm>
                <a:off x="173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5" name="Straight Connector 1864"/>
              <p:cNvCxnSpPr/>
              <p:nvPr/>
            </p:nvCxnSpPr>
            <p:spPr>
              <a:xfrm>
                <a:off x="173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6" name="Straight Connector 1865"/>
              <p:cNvCxnSpPr/>
              <p:nvPr/>
            </p:nvCxnSpPr>
            <p:spPr>
              <a:xfrm>
                <a:off x="174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7" name="Straight Connector 1866"/>
              <p:cNvCxnSpPr/>
              <p:nvPr/>
            </p:nvCxnSpPr>
            <p:spPr>
              <a:xfrm>
                <a:off x="175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8" name="Straight Connector 1867"/>
              <p:cNvCxnSpPr/>
              <p:nvPr/>
            </p:nvCxnSpPr>
            <p:spPr>
              <a:xfrm>
                <a:off x="176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9" name="Straight Connector 1868"/>
              <p:cNvCxnSpPr/>
              <p:nvPr/>
            </p:nvCxnSpPr>
            <p:spPr>
              <a:xfrm>
                <a:off x="176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0" name="Straight Connector 1869"/>
              <p:cNvCxnSpPr/>
              <p:nvPr/>
            </p:nvCxnSpPr>
            <p:spPr>
              <a:xfrm>
                <a:off x="177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1" name="Straight Connector 1870"/>
              <p:cNvCxnSpPr/>
              <p:nvPr/>
            </p:nvCxnSpPr>
            <p:spPr>
              <a:xfrm>
                <a:off x="17820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2" name="Straight Connector 1871"/>
              <p:cNvCxnSpPr/>
              <p:nvPr/>
            </p:nvCxnSpPr>
            <p:spPr>
              <a:xfrm>
                <a:off x="178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3" name="Straight Connector 1872"/>
              <p:cNvCxnSpPr/>
              <p:nvPr/>
            </p:nvCxnSpPr>
            <p:spPr>
              <a:xfrm>
                <a:off x="179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4" name="Straight Connector 1873"/>
              <p:cNvCxnSpPr/>
              <p:nvPr/>
            </p:nvCxnSpPr>
            <p:spPr>
              <a:xfrm>
                <a:off x="180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5" name="Straight Connector 1874"/>
              <p:cNvCxnSpPr/>
              <p:nvPr/>
            </p:nvCxnSpPr>
            <p:spPr>
              <a:xfrm>
                <a:off x="181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6" name="Straight Connector 1875"/>
              <p:cNvCxnSpPr/>
              <p:nvPr/>
            </p:nvCxnSpPr>
            <p:spPr>
              <a:xfrm>
                <a:off x="181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7" name="Straight Connector 1876"/>
              <p:cNvCxnSpPr/>
              <p:nvPr/>
            </p:nvCxnSpPr>
            <p:spPr>
              <a:xfrm>
                <a:off x="182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8" name="Straight Connector 1877"/>
              <p:cNvCxnSpPr/>
              <p:nvPr/>
            </p:nvCxnSpPr>
            <p:spPr>
              <a:xfrm>
                <a:off x="183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9" name="Straight Connector 1878"/>
              <p:cNvCxnSpPr/>
              <p:nvPr/>
            </p:nvCxnSpPr>
            <p:spPr>
              <a:xfrm>
                <a:off x="183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0" name="Straight Connector 1879"/>
              <p:cNvCxnSpPr/>
              <p:nvPr/>
            </p:nvCxnSpPr>
            <p:spPr>
              <a:xfrm>
                <a:off x="184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1" name="Straight Connector 1880"/>
              <p:cNvCxnSpPr/>
              <p:nvPr/>
            </p:nvCxnSpPr>
            <p:spPr>
              <a:xfrm>
                <a:off x="18538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2" name="Straight Connector 1881"/>
              <p:cNvCxnSpPr/>
              <p:nvPr/>
            </p:nvCxnSpPr>
            <p:spPr>
              <a:xfrm>
                <a:off x="186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3" name="Straight Connector 1882"/>
              <p:cNvCxnSpPr/>
              <p:nvPr/>
            </p:nvCxnSpPr>
            <p:spPr>
              <a:xfrm>
                <a:off x="186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4" name="Straight Connector 1883"/>
              <p:cNvCxnSpPr/>
              <p:nvPr/>
            </p:nvCxnSpPr>
            <p:spPr>
              <a:xfrm>
                <a:off x="187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5" name="Straight Connector 1884"/>
              <p:cNvCxnSpPr/>
              <p:nvPr/>
            </p:nvCxnSpPr>
            <p:spPr>
              <a:xfrm>
                <a:off x="188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6" name="Straight Connector 1885"/>
              <p:cNvCxnSpPr/>
              <p:nvPr/>
            </p:nvCxnSpPr>
            <p:spPr>
              <a:xfrm>
                <a:off x="188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Connector 1886"/>
              <p:cNvCxnSpPr/>
              <p:nvPr/>
            </p:nvCxnSpPr>
            <p:spPr>
              <a:xfrm>
                <a:off x="189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Connector 1887"/>
              <p:cNvCxnSpPr/>
              <p:nvPr/>
            </p:nvCxnSpPr>
            <p:spPr>
              <a:xfrm>
                <a:off x="190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Connector 1888"/>
              <p:cNvCxnSpPr/>
              <p:nvPr/>
            </p:nvCxnSpPr>
            <p:spPr>
              <a:xfrm>
                <a:off x="19114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0" name="Straight Connector 1889"/>
              <p:cNvCxnSpPr/>
              <p:nvPr/>
            </p:nvCxnSpPr>
            <p:spPr>
              <a:xfrm>
                <a:off x="191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1" name="Straight Connector 1890"/>
              <p:cNvCxnSpPr/>
              <p:nvPr/>
            </p:nvCxnSpPr>
            <p:spPr>
              <a:xfrm>
                <a:off x="1926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2" name="Straight Connector 1891"/>
              <p:cNvCxnSpPr/>
              <p:nvPr/>
            </p:nvCxnSpPr>
            <p:spPr>
              <a:xfrm>
                <a:off x="193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Connector 1892"/>
              <p:cNvCxnSpPr/>
              <p:nvPr/>
            </p:nvCxnSpPr>
            <p:spPr>
              <a:xfrm>
                <a:off x="194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Connector 1893"/>
              <p:cNvCxnSpPr/>
              <p:nvPr/>
            </p:nvCxnSpPr>
            <p:spPr>
              <a:xfrm>
                <a:off x="194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Connector 1894"/>
              <p:cNvCxnSpPr/>
              <p:nvPr/>
            </p:nvCxnSpPr>
            <p:spPr>
              <a:xfrm>
                <a:off x="195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6" name="Straight Connector 1895"/>
              <p:cNvCxnSpPr/>
              <p:nvPr/>
            </p:nvCxnSpPr>
            <p:spPr>
              <a:xfrm>
                <a:off x="196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7" name="Straight Connector 1896"/>
              <p:cNvCxnSpPr/>
              <p:nvPr/>
            </p:nvCxnSpPr>
            <p:spPr>
              <a:xfrm>
                <a:off x="196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8" name="Straight Connector 1897"/>
              <p:cNvCxnSpPr/>
              <p:nvPr/>
            </p:nvCxnSpPr>
            <p:spPr>
              <a:xfrm>
                <a:off x="197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Connector 1898"/>
              <p:cNvCxnSpPr/>
              <p:nvPr/>
            </p:nvCxnSpPr>
            <p:spPr>
              <a:xfrm>
                <a:off x="198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Connector 1899"/>
              <p:cNvCxnSpPr/>
              <p:nvPr/>
            </p:nvCxnSpPr>
            <p:spPr>
              <a:xfrm>
                <a:off x="199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Connector 1900"/>
              <p:cNvCxnSpPr/>
              <p:nvPr/>
            </p:nvCxnSpPr>
            <p:spPr>
              <a:xfrm>
                <a:off x="19978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2" name="Straight Connector 1901"/>
              <p:cNvCxnSpPr/>
              <p:nvPr/>
            </p:nvCxnSpPr>
            <p:spPr>
              <a:xfrm>
                <a:off x="200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3" name="Straight Connector 1902"/>
              <p:cNvCxnSpPr/>
              <p:nvPr/>
            </p:nvCxnSpPr>
            <p:spPr>
              <a:xfrm>
                <a:off x="201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4" name="Straight Connector 1903"/>
              <p:cNvCxnSpPr/>
              <p:nvPr/>
            </p:nvCxnSpPr>
            <p:spPr>
              <a:xfrm>
                <a:off x="201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Connector 1904"/>
              <p:cNvCxnSpPr/>
              <p:nvPr/>
            </p:nvCxnSpPr>
            <p:spPr>
              <a:xfrm>
                <a:off x="202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6" name="Straight Connector 1905"/>
              <p:cNvCxnSpPr/>
              <p:nvPr/>
            </p:nvCxnSpPr>
            <p:spPr>
              <a:xfrm>
                <a:off x="203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7" name="Straight Connector 1906"/>
              <p:cNvCxnSpPr/>
              <p:nvPr/>
            </p:nvCxnSpPr>
            <p:spPr>
              <a:xfrm>
                <a:off x="204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8" name="Straight Connector 1907"/>
              <p:cNvCxnSpPr/>
              <p:nvPr/>
            </p:nvCxnSpPr>
            <p:spPr>
              <a:xfrm>
                <a:off x="204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9" name="Straight Connector 1908"/>
              <p:cNvCxnSpPr/>
              <p:nvPr/>
            </p:nvCxnSpPr>
            <p:spPr>
              <a:xfrm>
                <a:off x="2055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0" name="Straight Connector 1909"/>
              <p:cNvCxnSpPr/>
              <p:nvPr/>
            </p:nvCxnSpPr>
            <p:spPr>
              <a:xfrm>
                <a:off x="206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1" name="Straight Connector 1910"/>
              <p:cNvCxnSpPr/>
              <p:nvPr/>
            </p:nvCxnSpPr>
            <p:spPr>
              <a:xfrm>
                <a:off x="207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2" name="Straight Connector 1911"/>
              <p:cNvCxnSpPr/>
              <p:nvPr/>
            </p:nvCxnSpPr>
            <p:spPr>
              <a:xfrm>
                <a:off x="207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3" name="Straight Connector 1912"/>
              <p:cNvCxnSpPr/>
              <p:nvPr/>
            </p:nvCxnSpPr>
            <p:spPr>
              <a:xfrm>
                <a:off x="208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4" name="Straight Connector 1913"/>
              <p:cNvCxnSpPr/>
              <p:nvPr/>
            </p:nvCxnSpPr>
            <p:spPr>
              <a:xfrm>
                <a:off x="2091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5" name="Straight Connector 1914"/>
              <p:cNvCxnSpPr/>
              <p:nvPr/>
            </p:nvCxnSpPr>
            <p:spPr>
              <a:xfrm>
                <a:off x="209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6" name="Straight Connector 1915"/>
              <p:cNvCxnSpPr/>
              <p:nvPr/>
            </p:nvCxnSpPr>
            <p:spPr>
              <a:xfrm>
                <a:off x="2106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7" name="Straight Connector 1916"/>
              <p:cNvCxnSpPr/>
              <p:nvPr/>
            </p:nvCxnSpPr>
            <p:spPr>
              <a:xfrm>
                <a:off x="2113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8" name="Straight Connector 1917"/>
              <p:cNvCxnSpPr/>
              <p:nvPr/>
            </p:nvCxnSpPr>
            <p:spPr>
              <a:xfrm>
                <a:off x="212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9" name="Straight Connector 1918"/>
              <p:cNvCxnSpPr/>
              <p:nvPr/>
            </p:nvCxnSpPr>
            <p:spPr>
              <a:xfrm>
                <a:off x="212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0" name="Straight Connector 1919"/>
              <p:cNvCxnSpPr/>
              <p:nvPr/>
            </p:nvCxnSpPr>
            <p:spPr>
              <a:xfrm>
                <a:off x="213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1" name="Straight Connector 1920"/>
              <p:cNvCxnSpPr/>
              <p:nvPr/>
            </p:nvCxnSpPr>
            <p:spPr>
              <a:xfrm>
                <a:off x="214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2" name="Straight Connector 1921"/>
              <p:cNvCxnSpPr/>
              <p:nvPr/>
            </p:nvCxnSpPr>
            <p:spPr>
              <a:xfrm>
                <a:off x="214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3" name="Straight Connector 1922"/>
              <p:cNvCxnSpPr/>
              <p:nvPr/>
            </p:nvCxnSpPr>
            <p:spPr>
              <a:xfrm>
                <a:off x="215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4" name="Straight Connector 1923"/>
              <p:cNvCxnSpPr/>
              <p:nvPr/>
            </p:nvCxnSpPr>
            <p:spPr>
              <a:xfrm>
                <a:off x="216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5" name="Straight Connector 1924"/>
              <p:cNvCxnSpPr/>
              <p:nvPr/>
            </p:nvCxnSpPr>
            <p:spPr>
              <a:xfrm>
                <a:off x="217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6" name="Straight Connector 1925"/>
              <p:cNvCxnSpPr/>
              <p:nvPr/>
            </p:nvCxnSpPr>
            <p:spPr>
              <a:xfrm>
                <a:off x="2177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7" name="Straight Connector 1926"/>
              <p:cNvCxnSpPr/>
              <p:nvPr/>
            </p:nvCxnSpPr>
            <p:spPr>
              <a:xfrm>
                <a:off x="218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8" name="Straight Connector 1927"/>
              <p:cNvCxnSpPr/>
              <p:nvPr/>
            </p:nvCxnSpPr>
            <p:spPr>
              <a:xfrm>
                <a:off x="219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9" name="Straight Connector 1928"/>
              <p:cNvCxnSpPr/>
              <p:nvPr/>
            </p:nvCxnSpPr>
            <p:spPr>
              <a:xfrm>
                <a:off x="219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0" name="Straight Connector 1929"/>
              <p:cNvCxnSpPr/>
              <p:nvPr/>
            </p:nvCxnSpPr>
            <p:spPr>
              <a:xfrm>
                <a:off x="220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1" name="Straight Connector 1930"/>
              <p:cNvCxnSpPr/>
              <p:nvPr/>
            </p:nvCxnSpPr>
            <p:spPr>
              <a:xfrm>
                <a:off x="221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2" name="Straight Connector 1931"/>
              <p:cNvCxnSpPr/>
              <p:nvPr/>
            </p:nvCxnSpPr>
            <p:spPr>
              <a:xfrm>
                <a:off x="222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3" name="Straight Connector 1932"/>
              <p:cNvCxnSpPr/>
              <p:nvPr/>
            </p:nvCxnSpPr>
            <p:spPr>
              <a:xfrm>
                <a:off x="222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4" name="Straight Connector 1933"/>
              <p:cNvCxnSpPr/>
              <p:nvPr/>
            </p:nvCxnSpPr>
            <p:spPr>
              <a:xfrm>
                <a:off x="2235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5" name="Straight Connector 1934"/>
              <p:cNvCxnSpPr/>
              <p:nvPr/>
            </p:nvCxnSpPr>
            <p:spPr>
              <a:xfrm>
                <a:off x="224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6" name="Straight Connector 1935"/>
              <p:cNvCxnSpPr/>
              <p:nvPr/>
            </p:nvCxnSpPr>
            <p:spPr>
              <a:xfrm>
                <a:off x="225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7" name="Straight Connector 1936"/>
              <p:cNvCxnSpPr/>
              <p:nvPr/>
            </p:nvCxnSpPr>
            <p:spPr>
              <a:xfrm>
                <a:off x="225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8" name="Straight Connector 1937"/>
              <p:cNvCxnSpPr/>
              <p:nvPr/>
            </p:nvCxnSpPr>
            <p:spPr>
              <a:xfrm>
                <a:off x="226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9" name="Straight Connector 1938"/>
              <p:cNvCxnSpPr/>
              <p:nvPr/>
            </p:nvCxnSpPr>
            <p:spPr>
              <a:xfrm>
                <a:off x="227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0" name="Straight Connector 1939"/>
              <p:cNvCxnSpPr/>
              <p:nvPr/>
            </p:nvCxnSpPr>
            <p:spPr>
              <a:xfrm>
                <a:off x="227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1" name="Straight Connector 1940"/>
              <p:cNvCxnSpPr/>
              <p:nvPr/>
            </p:nvCxnSpPr>
            <p:spPr>
              <a:xfrm>
                <a:off x="228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2" name="Straight Connector 1941"/>
              <p:cNvCxnSpPr/>
              <p:nvPr/>
            </p:nvCxnSpPr>
            <p:spPr>
              <a:xfrm>
                <a:off x="2293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3" name="Straight Connector 1942"/>
              <p:cNvCxnSpPr/>
              <p:nvPr/>
            </p:nvCxnSpPr>
            <p:spPr>
              <a:xfrm>
                <a:off x="230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4" name="Straight Connector 1943"/>
              <p:cNvCxnSpPr/>
              <p:nvPr/>
            </p:nvCxnSpPr>
            <p:spPr>
              <a:xfrm>
                <a:off x="230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5" name="Straight Connector 1944"/>
              <p:cNvCxnSpPr/>
              <p:nvPr/>
            </p:nvCxnSpPr>
            <p:spPr>
              <a:xfrm>
                <a:off x="231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6" name="Straight Connector 1945"/>
              <p:cNvCxnSpPr/>
              <p:nvPr/>
            </p:nvCxnSpPr>
            <p:spPr>
              <a:xfrm>
                <a:off x="232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7" name="Straight Connector 1946"/>
              <p:cNvCxnSpPr/>
              <p:nvPr/>
            </p:nvCxnSpPr>
            <p:spPr>
              <a:xfrm>
                <a:off x="232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" name="Straight Connector 1947"/>
              <p:cNvCxnSpPr/>
              <p:nvPr/>
            </p:nvCxnSpPr>
            <p:spPr>
              <a:xfrm>
                <a:off x="233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9" name="Straight Connector 1948"/>
              <p:cNvCxnSpPr/>
              <p:nvPr/>
            </p:nvCxnSpPr>
            <p:spPr>
              <a:xfrm>
                <a:off x="234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0" name="Straight Connector 1949"/>
              <p:cNvCxnSpPr/>
              <p:nvPr/>
            </p:nvCxnSpPr>
            <p:spPr>
              <a:xfrm>
                <a:off x="235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" name="Straight Connector 1950"/>
              <p:cNvCxnSpPr/>
              <p:nvPr/>
            </p:nvCxnSpPr>
            <p:spPr>
              <a:xfrm>
                <a:off x="235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2" name="Straight Connector 1951"/>
              <p:cNvCxnSpPr/>
              <p:nvPr/>
            </p:nvCxnSpPr>
            <p:spPr>
              <a:xfrm>
                <a:off x="236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3" name="Straight Connector 1952"/>
              <p:cNvCxnSpPr/>
              <p:nvPr/>
            </p:nvCxnSpPr>
            <p:spPr>
              <a:xfrm>
                <a:off x="237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4" name="Straight Connector 1953"/>
              <p:cNvCxnSpPr/>
              <p:nvPr/>
            </p:nvCxnSpPr>
            <p:spPr>
              <a:xfrm>
                <a:off x="237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5" name="Straight Connector 1954"/>
              <p:cNvCxnSpPr/>
              <p:nvPr/>
            </p:nvCxnSpPr>
            <p:spPr>
              <a:xfrm>
                <a:off x="238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6" name="Straight Connector 1955"/>
              <p:cNvCxnSpPr/>
              <p:nvPr/>
            </p:nvCxnSpPr>
            <p:spPr>
              <a:xfrm>
                <a:off x="239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7" name="Straight Connector 1956"/>
              <p:cNvCxnSpPr/>
              <p:nvPr/>
            </p:nvCxnSpPr>
            <p:spPr>
              <a:xfrm>
                <a:off x="240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8" name="Straight Connector 1957"/>
              <p:cNvCxnSpPr/>
              <p:nvPr/>
            </p:nvCxnSpPr>
            <p:spPr>
              <a:xfrm>
                <a:off x="240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9" name="Straight Connector 1958"/>
              <p:cNvCxnSpPr/>
              <p:nvPr/>
            </p:nvCxnSpPr>
            <p:spPr>
              <a:xfrm>
                <a:off x="241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0" name="Straight Connector 1959"/>
              <p:cNvCxnSpPr/>
              <p:nvPr/>
            </p:nvCxnSpPr>
            <p:spPr>
              <a:xfrm>
                <a:off x="242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1" name="Straight Connector 1960"/>
              <p:cNvCxnSpPr/>
              <p:nvPr/>
            </p:nvCxnSpPr>
            <p:spPr>
              <a:xfrm>
                <a:off x="242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2" name="Straight Connector 1961"/>
              <p:cNvCxnSpPr/>
              <p:nvPr/>
            </p:nvCxnSpPr>
            <p:spPr>
              <a:xfrm>
                <a:off x="243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3" name="Straight Connector 1962"/>
              <p:cNvCxnSpPr/>
              <p:nvPr/>
            </p:nvCxnSpPr>
            <p:spPr>
              <a:xfrm>
                <a:off x="244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4" name="Straight Connector 1963"/>
              <p:cNvCxnSpPr/>
              <p:nvPr/>
            </p:nvCxnSpPr>
            <p:spPr>
              <a:xfrm>
                <a:off x="245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5" name="Straight Connector 1964"/>
              <p:cNvCxnSpPr/>
              <p:nvPr/>
            </p:nvCxnSpPr>
            <p:spPr>
              <a:xfrm>
                <a:off x="245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6" name="Straight Connector 1965"/>
              <p:cNvCxnSpPr/>
              <p:nvPr/>
            </p:nvCxnSpPr>
            <p:spPr>
              <a:xfrm>
                <a:off x="246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7" name="Straight Connector 1966"/>
              <p:cNvCxnSpPr/>
              <p:nvPr/>
            </p:nvCxnSpPr>
            <p:spPr>
              <a:xfrm>
                <a:off x="247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8" name="Straight Connector 1967"/>
              <p:cNvCxnSpPr/>
              <p:nvPr/>
            </p:nvCxnSpPr>
            <p:spPr>
              <a:xfrm>
                <a:off x="248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9" name="Straight Connector 1968"/>
              <p:cNvCxnSpPr/>
              <p:nvPr/>
            </p:nvCxnSpPr>
            <p:spPr>
              <a:xfrm>
                <a:off x="248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0" name="Straight Connector 1969"/>
              <p:cNvCxnSpPr/>
              <p:nvPr/>
            </p:nvCxnSpPr>
            <p:spPr>
              <a:xfrm>
                <a:off x="249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1" name="Straight Connector 1970"/>
              <p:cNvCxnSpPr/>
              <p:nvPr/>
            </p:nvCxnSpPr>
            <p:spPr>
              <a:xfrm>
                <a:off x="250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2" name="Straight Connector 1971"/>
              <p:cNvCxnSpPr/>
              <p:nvPr/>
            </p:nvCxnSpPr>
            <p:spPr>
              <a:xfrm>
                <a:off x="250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3" name="Straight Connector 1972"/>
              <p:cNvCxnSpPr/>
              <p:nvPr/>
            </p:nvCxnSpPr>
            <p:spPr>
              <a:xfrm>
                <a:off x="251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4" name="Straight Connector 1973"/>
              <p:cNvCxnSpPr/>
              <p:nvPr/>
            </p:nvCxnSpPr>
            <p:spPr>
              <a:xfrm>
                <a:off x="252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5" name="Straight Connector 1974"/>
              <p:cNvCxnSpPr/>
              <p:nvPr/>
            </p:nvCxnSpPr>
            <p:spPr>
              <a:xfrm>
                <a:off x="253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6" name="Straight Connector 1975"/>
              <p:cNvCxnSpPr/>
              <p:nvPr/>
            </p:nvCxnSpPr>
            <p:spPr>
              <a:xfrm>
                <a:off x="253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7" name="Straight Connector 1976"/>
              <p:cNvCxnSpPr/>
              <p:nvPr/>
            </p:nvCxnSpPr>
            <p:spPr>
              <a:xfrm>
                <a:off x="254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8" name="Straight Connector 1977"/>
              <p:cNvCxnSpPr/>
              <p:nvPr/>
            </p:nvCxnSpPr>
            <p:spPr>
              <a:xfrm>
                <a:off x="255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9" name="Straight Connector 1978"/>
              <p:cNvCxnSpPr/>
              <p:nvPr/>
            </p:nvCxnSpPr>
            <p:spPr>
              <a:xfrm>
                <a:off x="255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0" name="Straight Connector 1979"/>
              <p:cNvCxnSpPr/>
              <p:nvPr/>
            </p:nvCxnSpPr>
            <p:spPr>
              <a:xfrm>
                <a:off x="256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1" name="Straight Connector 1980"/>
              <p:cNvCxnSpPr/>
              <p:nvPr/>
            </p:nvCxnSpPr>
            <p:spPr>
              <a:xfrm>
                <a:off x="257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2" name="Straight Connector 1981"/>
              <p:cNvCxnSpPr/>
              <p:nvPr/>
            </p:nvCxnSpPr>
            <p:spPr>
              <a:xfrm>
                <a:off x="258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3" name="Straight Connector 1982"/>
              <p:cNvCxnSpPr/>
              <p:nvPr/>
            </p:nvCxnSpPr>
            <p:spPr>
              <a:xfrm>
                <a:off x="258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4" name="Straight Connector 1983"/>
              <p:cNvCxnSpPr/>
              <p:nvPr/>
            </p:nvCxnSpPr>
            <p:spPr>
              <a:xfrm>
                <a:off x="259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5" name="Straight Connector 1984"/>
              <p:cNvCxnSpPr/>
              <p:nvPr/>
            </p:nvCxnSpPr>
            <p:spPr>
              <a:xfrm>
                <a:off x="260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6" name="Straight Connector 1985"/>
              <p:cNvCxnSpPr/>
              <p:nvPr/>
            </p:nvCxnSpPr>
            <p:spPr>
              <a:xfrm>
                <a:off x="260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7" name="Straight Connector 1986"/>
              <p:cNvCxnSpPr/>
              <p:nvPr/>
            </p:nvCxnSpPr>
            <p:spPr>
              <a:xfrm>
                <a:off x="261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8" name="Straight Connector 1987"/>
              <p:cNvCxnSpPr/>
              <p:nvPr/>
            </p:nvCxnSpPr>
            <p:spPr>
              <a:xfrm>
                <a:off x="262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9" name="Straight Connector 1988"/>
              <p:cNvCxnSpPr/>
              <p:nvPr/>
            </p:nvCxnSpPr>
            <p:spPr>
              <a:xfrm>
                <a:off x="26314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0" name="Straight Connector 1989"/>
              <p:cNvCxnSpPr/>
              <p:nvPr/>
            </p:nvCxnSpPr>
            <p:spPr>
              <a:xfrm>
                <a:off x="263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1" name="Straight Connector 1990"/>
              <p:cNvCxnSpPr/>
              <p:nvPr/>
            </p:nvCxnSpPr>
            <p:spPr>
              <a:xfrm>
                <a:off x="2646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2" name="Straight Connector 1991"/>
              <p:cNvCxnSpPr/>
              <p:nvPr/>
            </p:nvCxnSpPr>
            <p:spPr>
              <a:xfrm>
                <a:off x="265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3" name="Straight Connector 1992"/>
              <p:cNvCxnSpPr/>
              <p:nvPr/>
            </p:nvCxnSpPr>
            <p:spPr>
              <a:xfrm>
                <a:off x="266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4" name="Straight Connector 1993"/>
              <p:cNvCxnSpPr/>
              <p:nvPr/>
            </p:nvCxnSpPr>
            <p:spPr>
              <a:xfrm>
                <a:off x="266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5" name="Straight Connector 1994"/>
              <p:cNvCxnSpPr/>
              <p:nvPr/>
            </p:nvCxnSpPr>
            <p:spPr>
              <a:xfrm>
                <a:off x="267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6" name="Straight Connector 1995"/>
              <p:cNvCxnSpPr/>
              <p:nvPr/>
            </p:nvCxnSpPr>
            <p:spPr>
              <a:xfrm>
                <a:off x="268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7" name="Straight Connector 1996"/>
              <p:cNvCxnSpPr/>
              <p:nvPr/>
            </p:nvCxnSpPr>
            <p:spPr>
              <a:xfrm>
                <a:off x="26890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8" name="Straight Connector 1997"/>
              <p:cNvCxnSpPr/>
              <p:nvPr/>
            </p:nvCxnSpPr>
            <p:spPr>
              <a:xfrm>
                <a:off x="269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9" name="Straight Connector 1998"/>
              <p:cNvCxnSpPr/>
              <p:nvPr/>
            </p:nvCxnSpPr>
            <p:spPr>
              <a:xfrm>
                <a:off x="270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0" name="Straight Connector 1999"/>
              <p:cNvCxnSpPr/>
              <p:nvPr/>
            </p:nvCxnSpPr>
            <p:spPr>
              <a:xfrm>
                <a:off x="271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1" name="Straight Connector 2000"/>
              <p:cNvCxnSpPr/>
              <p:nvPr/>
            </p:nvCxnSpPr>
            <p:spPr>
              <a:xfrm>
                <a:off x="2717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2" name="Straight Connector 2001"/>
              <p:cNvCxnSpPr/>
              <p:nvPr/>
            </p:nvCxnSpPr>
            <p:spPr>
              <a:xfrm>
                <a:off x="272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3" name="Straight Connector 2002"/>
              <p:cNvCxnSpPr/>
              <p:nvPr/>
            </p:nvCxnSpPr>
            <p:spPr>
              <a:xfrm>
                <a:off x="273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4" name="Straight Connector 2003"/>
              <p:cNvCxnSpPr/>
              <p:nvPr/>
            </p:nvCxnSpPr>
            <p:spPr>
              <a:xfrm>
                <a:off x="273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5" name="Straight Connector 2004"/>
              <p:cNvCxnSpPr/>
              <p:nvPr/>
            </p:nvCxnSpPr>
            <p:spPr>
              <a:xfrm>
                <a:off x="274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6" name="Straight Connector 2005"/>
              <p:cNvCxnSpPr/>
              <p:nvPr/>
            </p:nvCxnSpPr>
            <p:spPr>
              <a:xfrm>
                <a:off x="275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7" name="Straight Connector 2006"/>
              <p:cNvCxnSpPr/>
              <p:nvPr/>
            </p:nvCxnSpPr>
            <p:spPr>
              <a:xfrm>
                <a:off x="276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8" name="Straight Connector 2007"/>
              <p:cNvCxnSpPr/>
              <p:nvPr/>
            </p:nvCxnSpPr>
            <p:spPr>
              <a:xfrm>
                <a:off x="276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9" name="Straight Connector 2008"/>
              <p:cNvCxnSpPr/>
              <p:nvPr/>
            </p:nvCxnSpPr>
            <p:spPr>
              <a:xfrm>
                <a:off x="2775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0" name="Straight Connector 2009"/>
              <p:cNvCxnSpPr/>
              <p:nvPr/>
            </p:nvCxnSpPr>
            <p:spPr>
              <a:xfrm>
                <a:off x="278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1" name="Straight Connector 2010"/>
              <p:cNvCxnSpPr/>
              <p:nvPr/>
            </p:nvCxnSpPr>
            <p:spPr>
              <a:xfrm>
                <a:off x="279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2" name="Straight Connector 2011"/>
              <p:cNvCxnSpPr/>
              <p:nvPr/>
            </p:nvCxnSpPr>
            <p:spPr>
              <a:xfrm>
                <a:off x="279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3" name="Straight Connector 2012"/>
              <p:cNvCxnSpPr/>
              <p:nvPr/>
            </p:nvCxnSpPr>
            <p:spPr>
              <a:xfrm>
                <a:off x="280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4" name="Straight Connector 2013"/>
              <p:cNvCxnSpPr/>
              <p:nvPr/>
            </p:nvCxnSpPr>
            <p:spPr>
              <a:xfrm>
                <a:off x="2811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5" name="Straight Connector 2014"/>
              <p:cNvCxnSpPr/>
              <p:nvPr/>
            </p:nvCxnSpPr>
            <p:spPr>
              <a:xfrm>
                <a:off x="281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6" name="Straight Connector 2015"/>
              <p:cNvCxnSpPr/>
              <p:nvPr/>
            </p:nvCxnSpPr>
            <p:spPr>
              <a:xfrm>
                <a:off x="2826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7" name="Straight Connector 2016"/>
              <p:cNvCxnSpPr/>
              <p:nvPr/>
            </p:nvCxnSpPr>
            <p:spPr>
              <a:xfrm>
                <a:off x="2833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8" name="Straight Connector 2017"/>
              <p:cNvCxnSpPr/>
              <p:nvPr/>
            </p:nvCxnSpPr>
            <p:spPr>
              <a:xfrm>
                <a:off x="284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9" name="Straight Connector 2018"/>
              <p:cNvCxnSpPr/>
              <p:nvPr/>
            </p:nvCxnSpPr>
            <p:spPr>
              <a:xfrm>
                <a:off x="284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0" name="Straight Connector 2019"/>
              <p:cNvCxnSpPr/>
              <p:nvPr/>
            </p:nvCxnSpPr>
            <p:spPr>
              <a:xfrm>
                <a:off x="285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1" name="Straight Connector 2020"/>
              <p:cNvCxnSpPr/>
              <p:nvPr/>
            </p:nvCxnSpPr>
            <p:spPr>
              <a:xfrm>
                <a:off x="286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2" name="Straight Connector 2021"/>
              <p:cNvCxnSpPr/>
              <p:nvPr/>
            </p:nvCxnSpPr>
            <p:spPr>
              <a:xfrm>
                <a:off x="286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3" name="Straight Connector 2022"/>
              <p:cNvCxnSpPr/>
              <p:nvPr/>
            </p:nvCxnSpPr>
            <p:spPr>
              <a:xfrm>
                <a:off x="287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4" name="Straight Connector 2023"/>
              <p:cNvCxnSpPr/>
              <p:nvPr/>
            </p:nvCxnSpPr>
            <p:spPr>
              <a:xfrm>
                <a:off x="288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5" name="Straight Connector 2024"/>
              <p:cNvCxnSpPr/>
              <p:nvPr/>
            </p:nvCxnSpPr>
            <p:spPr>
              <a:xfrm>
                <a:off x="289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6" name="Straight Connector 2025"/>
              <p:cNvCxnSpPr/>
              <p:nvPr/>
            </p:nvCxnSpPr>
            <p:spPr>
              <a:xfrm>
                <a:off x="2897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7" name="Straight Connector 2026"/>
              <p:cNvCxnSpPr/>
              <p:nvPr/>
            </p:nvCxnSpPr>
            <p:spPr>
              <a:xfrm>
                <a:off x="290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8" name="Straight Connector 2027"/>
              <p:cNvCxnSpPr/>
              <p:nvPr/>
            </p:nvCxnSpPr>
            <p:spPr>
              <a:xfrm>
                <a:off x="291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9" name="Straight Connector 2028"/>
              <p:cNvCxnSpPr/>
              <p:nvPr/>
            </p:nvCxnSpPr>
            <p:spPr>
              <a:xfrm>
                <a:off x="291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0" name="Straight Connector 2029"/>
              <p:cNvCxnSpPr/>
              <p:nvPr/>
            </p:nvCxnSpPr>
            <p:spPr>
              <a:xfrm>
                <a:off x="292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1" name="Straight Connector 2030"/>
              <p:cNvCxnSpPr/>
              <p:nvPr/>
            </p:nvCxnSpPr>
            <p:spPr>
              <a:xfrm>
                <a:off x="293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2" name="Straight Connector 2031"/>
              <p:cNvCxnSpPr/>
              <p:nvPr/>
            </p:nvCxnSpPr>
            <p:spPr>
              <a:xfrm>
                <a:off x="294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3" name="Straight Connector 2032"/>
              <p:cNvCxnSpPr/>
              <p:nvPr/>
            </p:nvCxnSpPr>
            <p:spPr>
              <a:xfrm>
                <a:off x="294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4" name="Straight Connector 2033"/>
              <p:cNvCxnSpPr/>
              <p:nvPr/>
            </p:nvCxnSpPr>
            <p:spPr>
              <a:xfrm>
                <a:off x="29554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5" name="Straight Connector 2034"/>
              <p:cNvCxnSpPr/>
              <p:nvPr/>
            </p:nvCxnSpPr>
            <p:spPr>
              <a:xfrm>
                <a:off x="296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6" name="Straight Connector 2035"/>
              <p:cNvCxnSpPr/>
              <p:nvPr/>
            </p:nvCxnSpPr>
            <p:spPr>
              <a:xfrm>
                <a:off x="297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7" name="Straight Connector 2036"/>
              <p:cNvCxnSpPr/>
              <p:nvPr/>
            </p:nvCxnSpPr>
            <p:spPr>
              <a:xfrm>
                <a:off x="297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8" name="Straight Connector 2037"/>
              <p:cNvCxnSpPr/>
              <p:nvPr/>
            </p:nvCxnSpPr>
            <p:spPr>
              <a:xfrm>
                <a:off x="298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9" name="Straight Connector 2038"/>
              <p:cNvCxnSpPr/>
              <p:nvPr/>
            </p:nvCxnSpPr>
            <p:spPr>
              <a:xfrm>
                <a:off x="299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0" name="Straight Connector 2039"/>
              <p:cNvCxnSpPr/>
              <p:nvPr/>
            </p:nvCxnSpPr>
            <p:spPr>
              <a:xfrm>
                <a:off x="299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1" name="Straight Connector 2040"/>
              <p:cNvCxnSpPr/>
              <p:nvPr/>
            </p:nvCxnSpPr>
            <p:spPr>
              <a:xfrm>
                <a:off x="300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2" name="Straight Connector 2041"/>
              <p:cNvCxnSpPr/>
              <p:nvPr/>
            </p:nvCxnSpPr>
            <p:spPr>
              <a:xfrm>
                <a:off x="3013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3" name="Straight Connector 2042"/>
              <p:cNvCxnSpPr/>
              <p:nvPr/>
            </p:nvCxnSpPr>
            <p:spPr>
              <a:xfrm>
                <a:off x="302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4" name="Straight Connector 2043"/>
              <p:cNvCxnSpPr/>
              <p:nvPr/>
            </p:nvCxnSpPr>
            <p:spPr>
              <a:xfrm>
                <a:off x="302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5" name="Straight Connector 2044"/>
              <p:cNvCxnSpPr/>
              <p:nvPr/>
            </p:nvCxnSpPr>
            <p:spPr>
              <a:xfrm>
                <a:off x="303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6" name="Straight Connector 2045"/>
              <p:cNvCxnSpPr/>
              <p:nvPr/>
            </p:nvCxnSpPr>
            <p:spPr>
              <a:xfrm>
                <a:off x="304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7" name="Straight Connector 2046"/>
              <p:cNvCxnSpPr/>
              <p:nvPr/>
            </p:nvCxnSpPr>
            <p:spPr>
              <a:xfrm>
                <a:off x="304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Straight Connector 2047"/>
              <p:cNvCxnSpPr/>
              <p:nvPr/>
            </p:nvCxnSpPr>
            <p:spPr>
              <a:xfrm>
                <a:off x="305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Straight Connector 2048"/>
              <p:cNvCxnSpPr/>
              <p:nvPr/>
            </p:nvCxnSpPr>
            <p:spPr>
              <a:xfrm>
                <a:off x="306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0" name="Straight Connector 2049"/>
              <p:cNvCxnSpPr/>
              <p:nvPr/>
            </p:nvCxnSpPr>
            <p:spPr>
              <a:xfrm>
                <a:off x="307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1" name="Straight Connector 2050"/>
              <p:cNvCxnSpPr/>
              <p:nvPr/>
            </p:nvCxnSpPr>
            <p:spPr>
              <a:xfrm>
                <a:off x="307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2" name="Straight Connector 2051"/>
              <p:cNvCxnSpPr/>
              <p:nvPr/>
            </p:nvCxnSpPr>
            <p:spPr>
              <a:xfrm>
                <a:off x="308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3" name="Straight Connector 2052"/>
              <p:cNvCxnSpPr/>
              <p:nvPr/>
            </p:nvCxnSpPr>
            <p:spPr>
              <a:xfrm>
                <a:off x="309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4" name="Straight Connector 2053"/>
              <p:cNvCxnSpPr/>
              <p:nvPr/>
            </p:nvCxnSpPr>
            <p:spPr>
              <a:xfrm>
                <a:off x="309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5" name="Straight Connector 2054"/>
              <p:cNvCxnSpPr/>
              <p:nvPr/>
            </p:nvCxnSpPr>
            <p:spPr>
              <a:xfrm>
                <a:off x="310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6" name="Straight Connector 2055"/>
              <p:cNvCxnSpPr/>
              <p:nvPr/>
            </p:nvCxnSpPr>
            <p:spPr>
              <a:xfrm>
                <a:off x="311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7" name="Straight Connector 2056"/>
              <p:cNvCxnSpPr/>
              <p:nvPr/>
            </p:nvCxnSpPr>
            <p:spPr>
              <a:xfrm>
                <a:off x="312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/>
              <p:cNvCxnSpPr/>
              <p:nvPr/>
            </p:nvCxnSpPr>
            <p:spPr>
              <a:xfrm>
                <a:off x="312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9" name="Straight Connector 2058"/>
              <p:cNvCxnSpPr/>
              <p:nvPr/>
            </p:nvCxnSpPr>
            <p:spPr>
              <a:xfrm>
                <a:off x="313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Straight Connector 2059"/>
              <p:cNvCxnSpPr/>
              <p:nvPr/>
            </p:nvCxnSpPr>
            <p:spPr>
              <a:xfrm>
                <a:off x="31428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1" name="Straight Connector 2060"/>
              <p:cNvCxnSpPr/>
              <p:nvPr/>
            </p:nvCxnSpPr>
            <p:spPr>
              <a:xfrm>
                <a:off x="314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2" name="Straight Connector 2061"/>
              <p:cNvCxnSpPr/>
              <p:nvPr/>
            </p:nvCxnSpPr>
            <p:spPr>
              <a:xfrm>
                <a:off x="315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Straight Connector 2062"/>
              <p:cNvCxnSpPr/>
              <p:nvPr/>
            </p:nvCxnSpPr>
            <p:spPr>
              <a:xfrm>
                <a:off x="316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4" name="Straight Connector 2063"/>
              <p:cNvCxnSpPr/>
              <p:nvPr/>
            </p:nvCxnSpPr>
            <p:spPr>
              <a:xfrm>
                <a:off x="317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5" name="Straight Connector 2064"/>
              <p:cNvCxnSpPr/>
              <p:nvPr/>
            </p:nvCxnSpPr>
            <p:spPr>
              <a:xfrm>
                <a:off x="317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6" name="Straight Connector 2065"/>
              <p:cNvCxnSpPr/>
              <p:nvPr/>
            </p:nvCxnSpPr>
            <p:spPr>
              <a:xfrm>
                <a:off x="318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7" name="Straight Connector 2066"/>
              <p:cNvCxnSpPr/>
              <p:nvPr/>
            </p:nvCxnSpPr>
            <p:spPr>
              <a:xfrm>
                <a:off x="319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8" name="Straight Connector 2067"/>
              <p:cNvCxnSpPr/>
              <p:nvPr/>
            </p:nvCxnSpPr>
            <p:spPr>
              <a:xfrm>
                <a:off x="320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Straight Connector 2068"/>
              <p:cNvCxnSpPr/>
              <p:nvPr/>
            </p:nvCxnSpPr>
            <p:spPr>
              <a:xfrm>
                <a:off x="320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0" name="Straight Connector 2069"/>
              <p:cNvCxnSpPr/>
              <p:nvPr/>
            </p:nvCxnSpPr>
            <p:spPr>
              <a:xfrm>
                <a:off x="321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1" name="Straight Connector 2070"/>
              <p:cNvCxnSpPr/>
              <p:nvPr/>
            </p:nvCxnSpPr>
            <p:spPr>
              <a:xfrm>
                <a:off x="322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2" name="Straight Connector 2071"/>
              <p:cNvCxnSpPr/>
              <p:nvPr/>
            </p:nvCxnSpPr>
            <p:spPr>
              <a:xfrm>
                <a:off x="322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Straight Connector 2072"/>
              <p:cNvCxnSpPr/>
              <p:nvPr/>
            </p:nvCxnSpPr>
            <p:spPr>
              <a:xfrm>
                <a:off x="323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4" name="Straight Connector 2073"/>
              <p:cNvCxnSpPr/>
              <p:nvPr/>
            </p:nvCxnSpPr>
            <p:spPr>
              <a:xfrm>
                <a:off x="324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5" name="Straight Connector 2074"/>
              <p:cNvCxnSpPr/>
              <p:nvPr/>
            </p:nvCxnSpPr>
            <p:spPr>
              <a:xfrm>
                <a:off x="325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Straight Connector 2075"/>
              <p:cNvCxnSpPr/>
              <p:nvPr/>
            </p:nvCxnSpPr>
            <p:spPr>
              <a:xfrm>
                <a:off x="325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7" name="Straight Connector 2076"/>
              <p:cNvCxnSpPr/>
              <p:nvPr/>
            </p:nvCxnSpPr>
            <p:spPr>
              <a:xfrm>
                <a:off x="326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Straight Connector 2077"/>
              <p:cNvCxnSpPr/>
              <p:nvPr/>
            </p:nvCxnSpPr>
            <p:spPr>
              <a:xfrm>
                <a:off x="32722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9" name="Straight Connector 2078"/>
              <p:cNvCxnSpPr/>
              <p:nvPr/>
            </p:nvCxnSpPr>
            <p:spPr>
              <a:xfrm>
                <a:off x="327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0" name="Straight Connector 2079"/>
              <p:cNvCxnSpPr/>
              <p:nvPr/>
            </p:nvCxnSpPr>
            <p:spPr>
              <a:xfrm>
                <a:off x="328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/>
              <p:cNvCxnSpPr/>
              <p:nvPr/>
            </p:nvCxnSpPr>
            <p:spPr>
              <a:xfrm>
                <a:off x="329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Straight Connector 2081"/>
              <p:cNvCxnSpPr/>
              <p:nvPr/>
            </p:nvCxnSpPr>
            <p:spPr>
              <a:xfrm>
                <a:off x="330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3" name="Straight Connector 2082"/>
              <p:cNvCxnSpPr/>
              <p:nvPr/>
            </p:nvCxnSpPr>
            <p:spPr>
              <a:xfrm>
                <a:off x="330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Straight Connector 2083"/>
              <p:cNvCxnSpPr/>
              <p:nvPr/>
            </p:nvCxnSpPr>
            <p:spPr>
              <a:xfrm>
                <a:off x="331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5" name="Straight Connector 2084"/>
              <p:cNvCxnSpPr/>
              <p:nvPr/>
            </p:nvCxnSpPr>
            <p:spPr>
              <a:xfrm>
                <a:off x="332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6" name="Straight Connector 2085"/>
              <p:cNvCxnSpPr/>
              <p:nvPr/>
            </p:nvCxnSpPr>
            <p:spPr>
              <a:xfrm>
                <a:off x="332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7" name="Straight Connector 2086"/>
              <p:cNvCxnSpPr/>
              <p:nvPr/>
            </p:nvCxnSpPr>
            <p:spPr>
              <a:xfrm>
                <a:off x="333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8" name="Straight Connector 2087"/>
              <p:cNvCxnSpPr/>
              <p:nvPr/>
            </p:nvCxnSpPr>
            <p:spPr>
              <a:xfrm>
                <a:off x="334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9" name="Straight Connector 2088"/>
              <p:cNvCxnSpPr/>
              <p:nvPr/>
            </p:nvCxnSpPr>
            <p:spPr>
              <a:xfrm>
                <a:off x="3351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0" name="Straight Connector 2089"/>
              <p:cNvCxnSpPr/>
              <p:nvPr/>
            </p:nvCxnSpPr>
            <p:spPr>
              <a:xfrm>
                <a:off x="335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1" name="Straight Connector 2090"/>
              <p:cNvCxnSpPr/>
              <p:nvPr/>
            </p:nvCxnSpPr>
            <p:spPr>
              <a:xfrm>
                <a:off x="3366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2" name="Straight Connector 2091"/>
              <p:cNvCxnSpPr/>
              <p:nvPr/>
            </p:nvCxnSpPr>
            <p:spPr>
              <a:xfrm>
                <a:off x="337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3" name="Straight Connector 2092"/>
              <p:cNvCxnSpPr/>
              <p:nvPr/>
            </p:nvCxnSpPr>
            <p:spPr>
              <a:xfrm>
                <a:off x="338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4" name="Straight Connector 2093"/>
              <p:cNvCxnSpPr/>
              <p:nvPr/>
            </p:nvCxnSpPr>
            <p:spPr>
              <a:xfrm>
                <a:off x="338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Straight Connector 2094"/>
              <p:cNvCxnSpPr/>
              <p:nvPr/>
            </p:nvCxnSpPr>
            <p:spPr>
              <a:xfrm>
                <a:off x="339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6" name="Straight Connector 2095"/>
              <p:cNvCxnSpPr/>
              <p:nvPr/>
            </p:nvCxnSpPr>
            <p:spPr>
              <a:xfrm>
                <a:off x="340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7" name="Straight Connector 2096"/>
              <p:cNvCxnSpPr/>
              <p:nvPr/>
            </p:nvCxnSpPr>
            <p:spPr>
              <a:xfrm>
                <a:off x="340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8" name="Straight Connector 2097"/>
              <p:cNvCxnSpPr/>
              <p:nvPr/>
            </p:nvCxnSpPr>
            <p:spPr>
              <a:xfrm>
                <a:off x="341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9" name="Straight Connector 2098"/>
              <p:cNvCxnSpPr/>
              <p:nvPr/>
            </p:nvCxnSpPr>
            <p:spPr>
              <a:xfrm>
                <a:off x="342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0" name="Straight Connector 2099"/>
              <p:cNvCxnSpPr/>
              <p:nvPr/>
            </p:nvCxnSpPr>
            <p:spPr>
              <a:xfrm>
                <a:off x="34308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1" name="Straight Connector 2100"/>
              <p:cNvCxnSpPr/>
              <p:nvPr/>
            </p:nvCxnSpPr>
            <p:spPr>
              <a:xfrm>
                <a:off x="3437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2" name="Straight Connector 2101"/>
              <p:cNvCxnSpPr/>
              <p:nvPr/>
            </p:nvCxnSpPr>
            <p:spPr>
              <a:xfrm>
                <a:off x="344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3" name="Straight Connector 2102"/>
              <p:cNvCxnSpPr/>
              <p:nvPr/>
            </p:nvCxnSpPr>
            <p:spPr>
              <a:xfrm>
                <a:off x="345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/>
              <p:cNvCxnSpPr/>
              <p:nvPr/>
            </p:nvCxnSpPr>
            <p:spPr>
              <a:xfrm>
                <a:off x="345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5" name="Straight Connector 2104"/>
              <p:cNvCxnSpPr/>
              <p:nvPr/>
            </p:nvCxnSpPr>
            <p:spPr>
              <a:xfrm>
                <a:off x="346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6" name="Straight Connector 2105"/>
              <p:cNvCxnSpPr/>
              <p:nvPr/>
            </p:nvCxnSpPr>
            <p:spPr>
              <a:xfrm>
                <a:off x="347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7" name="Straight Connector 2106"/>
              <p:cNvCxnSpPr/>
              <p:nvPr/>
            </p:nvCxnSpPr>
            <p:spPr>
              <a:xfrm>
                <a:off x="348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8" name="Straight Connector 2107"/>
              <p:cNvCxnSpPr/>
              <p:nvPr/>
            </p:nvCxnSpPr>
            <p:spPr>
              <a:xfrm>
                <a:off x="34884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9" name="Straight Connector 2108"/>
              <p:cNvCxnSpPr/>
              <p:nvPr/>
            </p:nvCxnSpPr>
            <p:spPr>
              <a:xfrm>
                <a:off x="3495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0" name="Straight Connector 2109"/>
              <p:cNvCxnSpPr/>
              <p:nvPr/>
            </p:nvCxnSpPr>
            <p:spPr>
              <a:xfrm>
                <a:off x="350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1" name="Straight Connector 2110"/>
              <p:cNvCxnSpPr/>
              <p:nvPr/>
            </p:nvCxnSpPr>
            <p:spPr>
              <a:xfrm>
                <a:off x="351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2" name="Straight Connector 2111"/>
              <p:cNvCxnSpPr/>
              <p:nvPr/>
            </p:nvCxnSpPr>
            <p:spPr>
              <a:xfrm>
                <a:off x="351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3" name="Straight Connector 2112"/>
              <p:cNvCxnSpPr/>
              <p:nvPr/>
            </p:nvCxnSpPr>
            <p:spPr>
              <a:xfrm>
                <a:off x="352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4" name="Straight Connector 2113"/>
              <p:cNvCxnSpPr/>
              <p:nvPr/>
            </p:nvCxnSpPr>
            <p:spPr>
              <a:xfrm>
                <a:off x="3531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5" name="Straight Connector 2114"/>
              <p:cNvCxnSpPr/>
              <p:nvPr/>
            </p:nvCxnSpPr>
            <p:spPr>
              <a:xfrm>
                <a:off x="353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6" name="Straight Connector 2115"/>
              <p:cNvCxnSpPr/>
              <p:nvPr/>
            </p:nvCxnSpPr>
            <p:spPr>
              <a:xfrm>
                <a:off x="3546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7" name="Straight Connector 2116"/>
              <p:cNvCxnSpPr/>
              <p:nvPr/>
            </p:nvCxnSpPr>
            <p:spPr>
              <a:xfrm>
                <a:off x="3553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8" name="Straight Connector 2117"/>
              <p:cNvCxnSpPr/>
              <p:nvPr/>
            </p:nvCxnSpPr>
            <p:spPr>
              <a:xfrm>
                <a:off x="356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9" name="Straight Connector 2118"/>
              <p:cNvCxnSpPr/>
              <p:nvPr/>
            </p:nvCxnSpPr>
            <p:spPr>
              <a:xfrm>
                <a:off x="356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0" name="Straight Connector 2119"/>
              <p:cNvCxnSpPr/>
              <p:nvPr/>
            </p:nvCxnSpPr>
            <p:spPr>
              <a:xfrm>
                <a:off x="35748000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1" name="Straight Connector 2120"/>
              <p:cNvCxnSpPr/>
              <p:nvPr/>
            </p:nvCxnSpPr>
            <p:spPr>
              <a:xfrm>
                <a:off x="358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2" name="Straight Connector 2121"/>
              <p:cNvCxnSpPr/>
              <p:nvPr/>
            </p:nvCxnSpPr>
            <p:spPr>
              <a:xfrm>
                <a:off x="358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3" name="Straight Connector 2122"/>
              <p:cNvCxnSpPr/>
              <p:nvPr/>
            </p:nvCxnSpPr>
            <p:spPr>
              <a:xfrm>
                <a:off x="359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4" name="Straight Connector 2123"/>
              <p:cNvCxnSpPr/>
              <p:nvPr/>
            </p:nvCxnSpPr>
            <p:spPr>
              <a:xfrm>
                <a:off x="360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5" name="Straight Connector 2124"/>
              <p:cNvCxnSpPr/>
              <p:nvPr/>
            </p:nvCxnSpPr>
            <p:spPr>
              <a:xfrm>
                <a:off x="361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6" name="Straight Connector 2125"/>
              <p:cNvCxnSpPr/>
              <p:nvPr/>
            </p:nvCxnSpPr>
            <p:spPr>
              <a:xfrm>
                <a:off x="3617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7" name="Straight Connector 2126"/>
              <p:cNvCxnSpPr/>
              <p:nvPr/>
            </p:nvCxnSpPr>
            <p:spPr>
              <a:xfrm>
                <a:off x="362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8" name="Straight Connector 2127"/>
              <p:cNvCxnSpPr/>
              <p:nvPr/>
            </p:nvCxnSpPr>
            <p:spPr>
              <a:xfrm>
                <a:off x="363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9" name="Straight Connector 2128"/>
              <p:cNvCxnSpPr/>
              <p:nvPr/>
            </p:nvCxnSpPr>
            <p:spPr>
              <a:xfrm>
                <a:off x="363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0" name="Straight Connector 2129"/>
              <p:cNvCxnSpPr/>
              <p:nvPr/>
            </p:nvCxnSpPr>
            <p:spPr>
              <a:xfrm>
                <a:off x="364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1" name="Straight Connector 2130"/>
              <p:cNvCxnSpPr/>
              <p:nvPr/>
            </p:nvCxnSpPr>
            <p:spPr>
              <a:xfrm>
                <a:off x="36540000" y="-540000"/>
                <a:ext cx="0" cy="414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2" name="Straight Connector 2131"/>
              <p:cNvCxnSpPr/>
              <p:nvPr/>
            </p:nvCxnSpPr>
            <p:spPr>
              <a:xfrm>
                <a:off x="366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3" name="Straight Connector 2132"/>
              <p:cNvCxnSpPr/>
              <p:nvPr/>
            </p:nvCxnSpPr>
            <p:spPr>
              <a:xfrm>
                <a:off x="366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4" name="Straight Connector 2133"/>
              <p:cNvCxnSpPr/>
              <p:nvPr/>
            </p:nvCxnSpPr>
            <p:spPr>
              <a:xfrm>
                <a:off x="36754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5" name="Straight Connector 2134"/>
              <p:cNvCxnSpPr/>
              <p:nvPr/>
            </p:nvCxnSpPr>
            <p:spPr>
              <a:xfrm>
                <a:off x="368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6" name="Straight Connector 2135"/>
              <p:cNvCxnSpPr/>
              <p:nvPr/>
            </p:nvCxnSpPr>
            <p:spPr>
              <a:xfrm>
                <a:off x="3690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7" name="Straight Connector 2136"/>
              <p:cNvCxnSpPr/>
              <p:nvPr/>
            </p:nvCxnSpPr>
            <p:spPr>
              <a:xfrm>
                <a:off x="369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8" name="Straight Connector 2137"/>
              <p:cNvCxnSpPr/>
              <p:nvPr/>
            </p:nvCxnSpPr>
            <p:spPr>
              <a:xfrm>
                <a:off x="3704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9" name="Straight Connector 2138"/>
              <p:cNvCxnSpPr/>
              <p:nvPr/>
            </p:nvCxnSpPr>
            <p:spPr>
              <a:xfrm>
                <a:off x="371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0" name="Straight Connector 2139"/>
              <p:cNvCxnSpPr/>
              <p:nvPr/>
            </p:nvCxnSpPr>
            <p:spPr>
              <a:xfrm>
                <a:off x="3718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1" name="Straight Connector 2140"/>
              <p:cNvCxnSpPr/>
              <p:nvPr/>
            </p:nvCxnSpPr>
            <p:spPr>
              <a:xfrm>
                <a:off x="372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2" name="Straight Connector 2141"/>
              <p:cNvCxnSpPr/>
              <p:nvPr/>
            </p:nvCxnSpPr>
            <p:spPr>
              <a:xfrm>
                <a:off x="3733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3" name="Straight Connector 2142"/>
              <p:cNvCxnSpPr/>
              <p:nvPr/>
            </p:nvCxnSpPr>
            <p:spPr>
              <a:xfrm>
                <a:off x="374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4" name="Straight Connector 2143"/>
              <p:cNvCxnSpPr/>
              <p:nvPr/>
            </p:nvCxnSpPr>
            <p:spPr>
              <a:xfrm>
                <a:off x="3747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5" name="Straight Connector 2144"/>
              <p:cNvCxnSpPr/>
              <p:nvPr/>
            </p:nvCxnSpPr>
            <p:spPr>
              <a:xfrm>
                <a:off x="375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6" name="Straight Connector 2145"/>
              <p:cNvCxnSpPr/>
              <p:nvPr/>
            </p:nvCxnSpPr>
            <p:spPr>
              <a:xfrm>
                <a:off x="3761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7" name="Straight Connector 2146"/>
              <p:cNvCxnSpPr/>
              <p:nvPr/>
            </p:nvCxnSpPr>
            <p:spPr>
              <a:xfrm>
                <a:off x="376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8" name="Straight Connector 2147"/>
              <p:cNvCxnSpPr/>
              <p:nvPr/>
            </p:nvCxnSpPr>
            <p:spPr>
              <a:xfrm>
                <a:off x="3776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9" name="Straight Connector 2148"/>
              <p:cNvCxnSpPr/>
              <p:nvPr/>
            </p:nvCxnSpPr>
            <p:spPr>
              <a:xfrm>
                <a:off x="378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0" name="Straight Connector 2149"/>
              <p:cNvCxnSpPr/>
              <p:nvPr/>
            </p:nvCxnSpPr>
            <p:spPr>
              <a:xfrm>
                <a:off x="3790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1" name="Straight Connector 2150"/>
              <p:cNvCxnSpPr/>
              <p:nvPr/>
            </p:nvCxnSpPr>
            <p:spPr>
              <a:xfrm>
                <a:off x="379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2" name="Straight Connector 2151"/>
              <p:cNvCxnSpPr/>
              <p:nvPr/>
            </p:nvCxnSpPr>
            <p:spPr>
              <a:xfrm>
                <a:off x="3805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3" name="Straight Connector 2152"/>
              <p:cNvCxnSpPr/>
              <p:nvPr/>
            </p:nvCxnSpPr>
            <p:spPr>
              <a:xfrm>
                <a:off x="3812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4" name="Straight Connector 2153"/>
              <p:cNvCxnSpPr/>
              <p:nvPr/>
            </p:nvCxnSpPr>
            <p:spPr>
              <a:xfrm>
                <a:off x="3819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5" name="Straight Connector 2154"/>
              <p:cNvCxnSpPr/>
              <p:nvPr/>
            </p:nvCxnSpPr>
            <p:spPr>
              <a:xfrm>
                <a:off x="382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6" name="Straight Connector 2155"/>
              <p:cNvCxnSpPr/>
              <p:nvPr/>
            </p:nvCxnSpPr>
            <p:spPr>
              <a:xfrm>
                <a:off x="3834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7" name="Straight Connector 2156"/>
              <p:cNvCxnSpPr/>
              <p:nvPr/>
            </p:nvCxnSpPr>
            <p:spPr>
              <a:xfrm>
                <a:off x="3841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8" name="Straight Connector 2157"/>
              <p:cNvCxnSpPr/>
              <p:nvPr/>
            </p:nvCxnSpPr>
            <p:spPr>
              <a:xfrm>
                <a:off x="3848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9" name="Straight Connector 2158"/>
              <p:cNvCxnSpPr/>
              <p:nvPr/>
            </p:nvCxnSpPr>
            <p:spPr>
              <a:xfrm>
                <a:off x="385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0" name="Straight Connector 2159"/>
              <p:cNvCxnSpPr/>
              <p:nvPr/>
            </p:nvCxnSpPr>
            <p:spPr>
              <a:xfrm>
                <a:off x="3862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1" name="Straight Connector 2160"/>
              <p:cNvCxnSpPr/>
              <p:nvPr/>
            </p:nvCxnSpPr>
            <p:spPr>
              <a:xfrm>
                <a:off x="386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2" name="Straight Connector 2161"/>
              <p:cNvCxnSpPr/>
              <p:nvPr/>
            </p:nvCxnSpPr>
            <p:spPr>
              <a:xfrm>
                <a:off x="3877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3" name="Straight Connector 2162"/>
              <p:cNvCxnSpPr/>
              <p:nvPr/>
            </p:nvCxnSpPr>
            <p:spPr>
              <a:xfrm>
                <a:off x="388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4" name="Straight Connector 2163"/>
              <p:cNvCxnSpPr/>
              <p:nvPr/>
            </p:nvCxnSpPr>
            <p:spPr>
              <a:xfrm>
                <a:off x="3891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5" name="Straight Connector 2164"/>
              <p:cNvCxnSpPr/>
              <p:nvPr/>
            </p:nvCxnSpPr>
            <p:spPr>
              <a:xfrm>
                <a:off x="389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6" name="Straight Connector 2165"/>
              <p:cNvCxnSpPr/>
              <p:nvPr/>
            </p:nvCxnSpPr>
            <p:spPr>
              <a:xfrm>
                <a:off x="3905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7" name="Straight Connector 2166"/>
              <p:cNvCxnSpPr/>
              <p:nvPr/>
            </p:nvCxnSpPr>
            <p:spPr>
              <a:xfrm>
                <a:off x="391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8" name="Straight Connector 2167"/>
              <p:cNvCxnSpPr/>
              <p:nvPr/>
            </p:nvCxnSpPr>
            <p:spPr>
              <a:xfrm>
                <a:off x="3920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9" name="Straight Connector 2168"/>
              <p:cNvCxnSpPr/>
              <p:nvPr/>
            </p:nvCxnSpPr>
            <p:spPr>
              <a:xfrm>
                <a:off x="392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0" name="Straight Connector 2169"/>
              <p:cNvCxnSpPr/>
              <p:nvPr/>
            </p:nvCxnSpPr>
            <p:spPr>
              <a:xfrm>
                <a:off x="3934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1" name="Straight Connector 2170"/>
              <p:cNvCxnSpPr/>
              <p:nvPr/>
            </p:nvCxnSpPr>
            <p:spPr>
              <a:xfrm>
                <a:off x="394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2" name="Straight Connector 2171"/>
              <p:cNvCxnSpPr/>
              <p:nvPr/>
            </p:nvCxnSpPr>
            <p:spPr>
              <a:xfrm>
                <a:off x="3949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3" name="Straight Connector 2172"/>
              <p:cNvCxnSpPr/>
              <p:nvPr/>
            </p:nvCxnSpPr>
            <p:spPr>
              <a:xfrm>
                <a:off x="395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4" name="Straight Connector 2173"/>
              <p:cNvCxnSpPr/>
              <p:nvPr/>
            </p:nvCxnSpPr>
            <p:spPr>
              <a:xfrm>
                <a:off x="3963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5" name="Straight Connector 2174"/>
              <p:cNvCxnSpPr/>
              <p:nvPr/>
            </p:nvCxnSpPr>
            <p:spPr>
              <a:xfrm>
                <a:off x="397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6" name="Straight Connector 2175"/>
              <p:cNvCxnSpPr/>
              <p:nvPr/>
            </p:nvCxnSpPr>
            <p:spPr>
              <a:xfrm>
                <a:off x="3978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7" name="Straight Connector 2176"/>
              <p:cNvCxnSpPr/>
              <p:nvPr/>
            </p:nvCxnSpPr>
            <p:spPr>
              <a:xfrm>
                <a:off x="398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8" name="Straight Connector 2177"/>
              <p:cNvCxnSpPr/>
              <p:nvPr/>
            </p:nvCxnSpPr>
            <p:spPr>
              <a:xfrm>
                <a:off x="39922606" y="-540000"/>
                <a:ext cx="0" cy="414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9" name="Straight Connector 2178"/>
              <p:cNvCxnSpPr/>
              <p:nvPr/>
            </p:nvCxnSpPr>
            <p:spPr>
              <a:xfrm>
                <a:off x="399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0" name="Straight Connector 2179"/>
              <p:cNvCxnSpPr/>
              <p:nvPr/>
            </p:nvCxnSpPr>
            <p:spPr>
              <a:xfrm>
                <a:off x="4006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1" name="Straight Connector 2180"/>
              <p:cNvCxnSpPr/>
              <p:nvPr/>
            </p:nvCxnSpPr>
            <p:spPr>
              <a:xfrm>
                <a:off x="401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2" name="Straight Connector 2181"/>
              <p:cNvCxnSpPr/>
              <p:nvPr/>
            </p:nvCxnSpPr>
            <p:spPr>
              <a:xfrm>
                <a:off x="40210606" y="-5400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3" name="Straight Connector 2182"/>
              <p:cNvCxnSpPr/>
              <p:nvPr/>
            </p:nvCxnSpPr>
            <p:spPr>
              <a:xfrm>
                <a:off x="402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4" name="Straight Connector 2183"/>
              <p:cNvCxnSpPr/>
              <p:nvPr/>
            </p:nvCxnSpPr>
            <p:spPr>
              <a:xfrm>
                <a:off x="4035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5" name="Straight Connector 2184"/>
              <p:cNvCxnSpPr/>
              <p:nvPr/>
            </p:nvCxnSpPr>
            <p:spPr>
              <a:xfrm>
                <a:off x="404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6" name="Straight Connector 2185"/>
              <p:cNvCxnSpPr/>
              <p:nvPr/>
            </p:nvCxnSpPr>
            <p:spPr>
              <a:xfrm>
                <a:off x="4049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7" name="Straight Connector 2186"/>
              <p:cNvCxnSpPr/>
              <p:nvPr/>
            </p:nvCxnSpPr>
            <p:spPr>
              <a:xfrm>
                <a:off x="4057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8" name="Straight Connector 2187"/>
              <p:cNvCxnSpPr/>
              <p:nvPr/>
            </p:nvCxnSpPr>
            <p:spPr>
              <a:xfrm>
                <a:off x="4064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9" name="Straight Connector 2188"/>
              <p:cNvCxnSpPr/>
              <p:nvPr/>
            </p:nvCxnSpPr>
            <p:spPr>
              <a:xfrm>
                <a:off x="4071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0" name="Straight Connector 2189"/>
              <p:cNvCxnSpPr/>
              <p:nvPr/>
            </p:nvCxnSpPr>
            <p:spPr>
              <a:xfrm>
                <a:off x="4078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1" name="Straight Connector 2190"/>
              <p:cNvCxnSpPr/>
              <p:nvPr/>
            </p:nvCxnSpPr>
            <p:spPr>
              <a:xfrm>
                <a:off x="4086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2" name="Straight Connector 2191"/>
              <p:cNvCxnSpPr/>
              <p:nvPr/>
            </p:nvCxnSpPr>
            <p:spPr>
              <a:xfrm>
                <a:off x="4093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3" name="Straight Connector 2192"/>
              <p:cNvCxnSpPr/>
              <p:nvPr/>
            </p:nvCxnSpPr>
            <p:spPr>
              <a:xfrm>
                <a:off x="4100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4" name="Straight Connector 2193"/>
              <p:cNvCxnSpPr/>
              <p:nvPr/>
            </p:nvCxnSpPr>
            <p:spPr>
              <a:xfrm>
                <a:off x="4107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5" name="Straight Connector 2194"/>
              <p:cNvCxnSpPr/>
              <p:nvPr/>
            </p:nvCxnSpPr>
            <p:spPr>
              <a:xfrm>
                <a:off x="4114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6" name="Straight Connector 2195"/>
              <p:cNvCxnSpPr/>
              <p:nvPr/>
            </p:nvCxnSpPr>
            <p:spPr>
              <a:xfrm>
                <a:off x="41220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7" name="Straight Connector 2196"/>
              <p:cNvCxnSpPr/>
              <p:nvPr/>
            </p:nvCxnSpPr>
            <p:spPr>
              <a:xfrm>
                <a:off x="4129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8" name="Straight Connector 2197"/>
              <p:cNvCxnSpPr/>
              <p:nvPr/>
            </p:nvCxnSpPr>
            <p:spPr>
              <a:xfrm>
                <a:off x="41362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9" name="Straight Connector 2198"/>
              <p:cNvCxnSpPr/>
              <p:nvPr/>
            </p:nvCxnSpPr>
            <p:spPr>
              <a:xfrm>
                <a:off x="4143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0" name="Straight Connector 2199"/>
              <p:cNvCxnSpPr/>
              <p:nvPr/>
            </p:nvCxnSpPr>
            <p:spPr>
              <a:xfrm>
                <a:off x="41508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1" name="Straight Connector 2200"/>
              <p:cNvCxnSpPr/>
              <p:nvPr/>
            </p:nvCxnSpPr>
            <p:spPr>
              <a:xfrm>
                <a:off x="4157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2" name="Straight Connector 2201"/>
              <p:cNvCxnSpPr/>
              <p:nvPr/>
            </p:nvCxnSpPr>
            <p:spPr>
              <a:xfrm>
                <a:off x="41650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3" name="Straight Connector 2202"/>
              <p:cNvCxnSpPr/>
              <p:nvPr/>
            </p:nvCxnSpPr>
            <p:spPr>
              <a:xfrm>
                <a:off x="4172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4" name="Straight Connector 2203"/>
              <p:cNvCxnSpPr/>
              <p:nvPr/>
            </p:nvCxnSpPr>
            <p:spPr>
              <a:xfrm>
                <a:off x="41796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5" name="Straight Connector 2204"/>
              <p:cNvCxnSpPr/>
              <p:nvPr/>
            </p:nvCxnSpPr>
            <p:spPr>
              <a:xfrm>
                <a:off x="4186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6" name="Straight Connector 2205"/>
              <p:cNvCxnSpPr/>
              <p:nvPr/>
            </p:nvCxnSpPr>
            <p:spPr>
              <a:xfrm>
                <a:off x="41938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7" name="Straight Connector 2206"/>
              <p:cNvCxnSpPr/>
              <p:nvPr/>
            </p:nvCxnSpPr>
            <p:spPr>
              <a:xfrm>
                <a:off x="42012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8" name="Straight Connector 2207"/>
              <p:cNvCxnSpPr/>
              <p:nvPr/>
            </p:nvCxnSpPr>
            <p:spPr>
              <a:xfrm>
                <a:off x="42084000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9" name="Straight Connector 2208"/>
              <p:cNvCxnSpPr/>
              <p:nvPr/>
            </p:nvCxnSpPr>
            <p:spPr>
              <a:xfrm>
                <a:off x="42154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0" name="Straight Connector 2209"/>
              <p:cNvCxnSpPr/>
              <p:nvPr/>
            </p:nvCxnSpPr>
            <p:spPr>
              <a:xfrm>
                <a:off x="42226606" y="-5400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1" name="Group 2210"/>
            <p:cNvGrpSpPr/>
            <p:nvPr/>
          </p:nvGrpSpPr>
          <p:grpSpPr>
            <a:xfrm>
              <a:off x="25272000" y="8082000"/>
              <a:ext cx="16937600" cy="8604000"/>
              <a:chOff x="25182000" y="7920000"/>
              <a:chExt cx="16937600" cy="8604000"/>
            </a:xfrm>
          </p:grpSpPr>
          <p:grpSp>
            <p:nvGrpSpPr>
              <p:cNvPr id="2212" name="Group 7180"/>
              <p:cNvGrpSpPr/>
              <p:nvPr/>
            </p:nvGrpSpPr>
            <p:grpSpPr>
              <a:xfrm>
                <a:off x="25200000" y="7920000"/>
                <a:ext cx="16919600" cy="8318906"/>
                <a:chOff x="24793600" y="8784000"/>
                <a:chExt cx="16919600" cy="8318906"/>
              </a:xfrm>
            </p:grpSpPr>
            <p:grpSp>
              <p:nvGrpSpPr>
                <p:cNvPr id="2412" name="Group 6161"/>
                <p:cNvGrpSpPr/>
                <p:nvPr/>
              </p:nvGrpSpPr>
              <p:grpSpPr>
                <a:xfrm>
                  <a:off x="36622800" y="10584000"/>
                  <a:ext cx="5090400" cy="2145600"/>
                  <a:chOff x="36944112" y="10292205"/>
                  <a:chExt cx="5090400" cy="2145600"/>
                </a:xfrm>
              </p:grpSpPr>
              <p:sp>
                <p:nvSpPr>
                  <p:cNvPr id="2600" name="TextBox 2599"/>
                  <p:cNvSpPr txBox="1"/>
                  <p:nvPr/>
                </p:nvSpPr>
                <p:spPr>
                  <a:xfrm>
                    <a:off x="37059312" y="10292205"/>
                    <a:ext cx="2664000" cy="215444"/>
                  </a:xfrm>
                  <a:prstGeom prst="rect">
                    <a:avLst/>
                  </a:prstGeom>
                  <a:noFill/>
                </p:spPr>
                <p:txBody>
                  <a:bodyPr vert="horz" wrap="square" rtlCol="0">
                    <a:spAutoFit/>
                  </a:bodyPr>
                  <a:lstStyle/>
                  <a:p>
                    <a:r>
                      <a:rPr lang="en-AU" sz="800" dirty="0" err="1" smtClean="0">
                        <a:latin typeface="Droid Sans Fallback"/>
                      </a:rPr>
                      <a:t>Mayuri</a:t>
                    </a:r>
                    <a:r>
                      <a:rPr lang="en-AU" sz="800" dirty="0" smtClean="0">
                        <a:latin typeface="Droid Sans Fallback"/>
                      </a:rPr>
                      <a:t> is shot by </a:t>
                    </a:r>
                    <a:r>
                      <a:rPr lang="en-AU" sz="800" dirty="0" err="1" smtClean="0">
                        <a:latin typeface="Droid Sans Fallback"/>
                      </a:rPr>
                      <a:t>Moeka</a:t>
                    </a:r>
                    <a:r>
                      <a:rPr lang="en-AU" sz="800" dirty="0" smtClean="0">
                        <a:latin typeface="Droid Sans Fallback"/>
                      </a:rPr>
                      <a:t> when Rounders raid the FGL</a:t>
                    </a:r>
                    <a:endParaRPr lang="en-AU" sz="800" dirty="0">
                      <a:latin typeface="Droid Sans Fallback"/>
                    </a:endParaRPr>
                  </a:p>
                </p:txBody>
              </p:sp>
              <p:sp>
                <p:nvSpPr>
                  <p:cNvPr id="2601" name="TextBox 2600"/>
                  <p:cNvSpPr txBox="1"/>
                  <p:nvPr/>
                </p:nvSpPr>
                <p:spPr>
                  <a:xfrm>
                    <a:off x="37930512" y="11069805"/>
                    <a:ext cx="2700000" cy="215444"/>
                  </a:xfrm>
                  <a:prstGeom prst="rect">
                    <a:avLst/>
                  </a:prstGeom>
                  <a:noFill/>
                </p:spPr>
                <p:txBody>
                  <a:bodyPr vert="horz" wrap="square" rtlCol="0">
                    <a:spAutoFit/>
                  </a:bodyPr>
                  <a:lstStyle/>
                  <a:p>
                    <a:r>
                      <a:rPr lang="en-AU" sz="800" dirty="0" err="1" smtClean="0">
                        <a:latin typeface="Droid Sans Fallback"/>
                      </a:rPr>
                      <a:t>Moeka</a:t>
                    </a:r>
                    <a:r>
                      <a:rPr lang="en-AU" sz="800" dirty="0" smtClean="0">
                        <a:latin typeface="Droid Sans Fallback"/>
                      </a:rPr>
                      <a:t> sends </a:t>
                    </a:r>
                    <a:r>
                      <a:rPr lang="en-AU" sz="800" dirty="0" err="1" smtClean="0">
                        <a:latin typeface="Droid Sans Fallback"/>
                      </a:rPr>
                      <a:t>Rintaro</a:t>
                    </a:r>
                    <a:r>
                      <a:rPr lang="en-AU" sz="800" dirty="0" smtClean="0">
                        <a:latin typeface="Droid Sans Fallback"/>
                      </a:rPr>
                      <a:t> an email about a </a:t>
                    </a:r>
                    <a:r>
                      <a:rPr lang="en-AU" sz="800" dirty="0" err="1" smtClean="0">
                        <a:latin typeface="Droid Sans Fallback"/>
                      </a:rPr>
                      <a:t>gelified</a:t>
                    </a:r>
                    <a:r>
                      <a:rPr lang="en-AU" sz="800" dirty="0" smtClean="0">
                        <a:latin typeface="Droid Sans Fallback"/>
                      </a:rPr>
                      <a:t> </a:t>
                    </a:r>
                    <a:r>
                      <a:rPr lang="en-AU" sz="800" dirty="0" err="1" smtClean="0">
                        <a:latin typeface="Droid Sans Fallback"/>
                      </a:rPr>
                      <a:t>Mayuri</a:t>
                    </a:r>
                    <a:endParaRPr lang="en-AU" sz="800" dirty="0">
                      <a:latin typeface="Droid Sans Fallback"/>
                    </a:endParaRPr>
                  </a:p>
                </p:txBody>
              </p:sp>
              <p:sp>
                <p:nvSpPr>
                  <p:cNvPr id="2602" name="TextBox 2601"/>
                  <p:cNvSpPr txBox="1"/>
                  <p:nvPr/>
                </p:nvSpPr>
                <p:spPr>
                  <a:xfrm>
                    <a:off x="37426512" y="10807005"/>
                    <a:ext cx="1521935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Moeka hits Mayuri with a car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603" name="TextBox 2602"/>
                  <p:cNvSpPr txBox="1"/>
                  <p:nvPr/>
                </p:nvSpPr>
                <p:spPr>
                  <a:xfrm>
                    <a:off x="37822512" y="11329005"/>
                    <a:ext cx="2379599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Nae accidently pushes Mayuri in front of a train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604" name="TextBox 2603"/>
                  <p:cNvSpPr txBox="1"/>
                  <p:nvPr/>
                </p:nvSpPr>
                <p:spPr>
                  <a:xfrm>
                    <a:off x="38686512" y="11847405"/>
                    <a:ext cx="3348000" cy="215444"/>
                  </a:xfrm>
                  <a:prstGeom prst="rect">
                    <a:avLst/>
                  </a:prstGeom>
                  <a:noFill/>
                </p:spPr>
                <p:txBody>
                  <a:bodyPr vert="horz" wrap="square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A police officer shoots Mayuri in commotion caused by an explosion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605" name="TextBox 2604"/>
                  <p:cNvSpPr txBox="1"/>
                  <p:nvPr/>
                </p:nvSpPr>
                <p:spPr>
                  <a:xfrm>
                    <a:off x="38182512" y="11588205"/>
                    <a:ext cx="1299024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A Rounder stabs Mayuri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606" name="TextBox 2605"/>
                  <p:cNvSpPr txBox="1"/>
                  <p:nvPr/>
                </p:nvSpPr>
                <p:spPr>
                  <a:xfrm>
                    <a:off x="38578512" y="12106605"/>
                    <a:ext cx="2664000" cy="215444"/>
                  </a:xfrm>
                  <a:prstGeom prst="rect">
                    <a:avLst/>
                  </a:prstGeom>
                  <a:noFill/>
                </p:spPr>
                <p:txBody>
                  <a:bodyPr vert="horz" wrap="square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Mayuri is shot by Moeka when Rounders raid the FGL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cxnSp>
                <p:nvCxnSpPr>
                  <p:cNvPr id="2607" name="Straight Connector 2606"/>
                  <p:cNvCxnSpPr/>
                  <p:nvPr/>
                </p:nvCxnSpPr>
                <p:spPr>
                  <a:xfrm flipV="1">
                    <a:off x="36944112" y="10508205"/>
                    <a:ext cx="115200" cy="11520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8" name="Straight Connector 2607"/>
                  <p:cNvCxnSpPr/>
                  <p:nvPr/>
                </p:nvCxnSpPr>
                <p:spPr>
                  <a:xfrm flipV="1">
                    <a:off x="36944112" y="11023005"/>
                    <a:ext cx="115200" cy="11520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9" name="Straight Connector 2608"/>
                  <p:cNvCxnSpPr/>
                  <p:nvPr/>
                </p:nvCxnSpPr>
                <p:spPr>
                  <a:xfrm flipV="1">
                    <a:off x="36944112" y="11285805"/>
                    <a:ext cx="115200" cy="11520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0" name="Straight Connector 2609"/>
                  <p:cNvCxnSpPr/>
                  <p:nvPr/>
                </p:nvCxnSpPr>
                <p:spPr>
                  <a:xfrm flipV="1">
                    <a:off x="36944112" y="11545005"/>
                    <a:ext cx="115200" cy="11520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1" name="Straight Connector 2610"/>
                  <p:cNvCxnSpPr/>
                  <p:nvPr/>
                </p:nvCxnSpPr>
                <p:spPr>
                  <a:xfrm flipV="1">
                    <a:off x="36944112" y="11804205"/>
                    <a:ext cx="115200" cy="11520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2" name="Straight Connector 2611"/>
                  <p:cNvCxnSpPr/>
                  <p:nvPr/>
                </p:nvCxnSpPr>
                <p:spPr>
                  <a:xfrm flipV="1">
                    <a:off x="36944112" y="12063405"/>
                    <a:ext cx="115200" cy="11520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3" name="Straight Connector 2612"/>
                  <p:cNvCxnSpPr/>
                  <p:nvPr/>
                </p:nvCxnSpPr>
                <p:spPr>
                  <a:xfrm flipV="1">
                    <a:off x="36944112" y="12322605"/>
                    <a:ext cx="115200" cy="11520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4" name="Straight Connector 2613"/>
                  <p:cNvCxnSpPr/>
                  <p:nvPr/>
                </p:nvCxnSpPr>
                <p:spPr>
                  <a:xfrm>
                    <a:off x="37059312" y="12322605"/>
                    <a:ext cx="4183200" cy="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5" name="Straight Connector 2614"/>
                  <p:cNvCxnSpPr/>
                  <p:nvPr/>
                </p:nvCxnSpPr>
                <p:spPr>
                  <a:xfrm>
                    <a:off x="37059312" y="12063405"/>
                    <a:ext cx="4975200" cy="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6" name="Straight Connector 2615"/>
                  <p:cNvCxnSpPr/>
                  <p:nvPr/>
                </p:nvCxnSpPr>
                <p:spPr>
                  <a:xfrm>
                    <a:off x="37059312" y="11804205"/>
                    <a:ext cx="2422800" cy="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7" name="Straight Connector 2616"/>
                  <p:cNvCxnSpPr/>
                  <p:nvPr/>
                </p:nvCxnSpPr>
                <p:spPr>
                  <a:xfrm>
                    <a:off x="37059312" y="11545005"/>
                    <a:ext cx="3142800" cy="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8" name="Straight Connector 2617"/>
                  <p:cNvCxnSpPr/>
                  <p:nvPr/>
                </p:nvCxnSpPr>
                <p:spPr>
                  <a:xfrm>
                    <a:off x="37059312" y="11285805"/>
                    <a:ext cx="3571200" cy="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9" name="Straight Connector 2618"/>
                  <p:cNvCxnSpPr/>
                  <p:nvPr/>
                </p:nvCxnSpPr>
                <p:spPr>
                  <a:xfrm>
                    <a:off x="37059312" y="11023005"/>
                    <a:ext cx="1890000" cy="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0" name="Straight Connector 2619"/>
                  <p:cNvCxnSpPr/>
                  <p:nvPr/>
                </p:nvCxnSpPr>
                <p:spPr>
                  <a:xfrm>
                    <a:off x="37059312" y="10508205"/>
                    <a:ext cx="2664000" cy="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13" name="Group 7179"/>
                <p:cNvGrpSpPr/>
                <p:nvPr/>
              </p:nvGrpSpPr>
              <p:grpSpPr>
                <a:xfrm>
                  <a:off x="24793600" y="8784000"/>
                  <a:ext cx="15891264" cy="8318906"/>
                  <a:chOff x="24793600" y="8822384"/>
                  <a:chExt cx="15891264" cy="8318906"/>
                </a:xfrm>
              </p:grpSpPr>
              <p:cxnSp>
                <p:nvCxnSpPr>
                  <p:cNvPr id="2414" name="Straight Connector 2413"/>
                  <p:cNvCxnSpPr/>
                  <p:nvPr/>
                </p:nvCxnSpPr>
                <p:spPr>
                  <a:xfrm>
                    <a:off x="30247599" y="11169186"/>
                    <a:ext cx="64548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5" name="Arc 2414"/>
                  <p:cNvSpPr/>
                  <p:nvPr/>
                </p:nvSpPr>
                <p:spPr>
                  <a:xfrm rot="16200000">
                    <a:off x="30161199" y="11169186"/>
                    <a:ext cx="172800" cy="172799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16" name="Arc 2415"/>
                  <p:cNvSpPr/>
                  <p:nvPr/>
                </p:nvSpPr>
                <p:spPr>
                  <a:xfrm rot="5400000">
                    <a:off x="36529599" y="10823586"/>
                    <a:ext cx="345600" cy="345600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17" name="Straight Connector 2416"/>
                  <p:cNvCxnSpPr/>
                  <p:nvPr/>
                </p:nvCxnSpPr>
                <p:spPr>
                  <a:xfrm>
                    <a:off x="30247599" y="11428386"/>
                    <a:ext cx="64548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8" name="Arc 2417"/>
                  <p:cNvSpPr/>
                  <p:nvPr/>
                </p:nvSpPr>
                <p:spPr>
                  <a:xfrm rot="16200000">
                    <a:off x="30161199" y="11428386"/>
                    <a:ext cx="172800" cy="172799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19" name="Arc 2418"/>
                  <p:cNvSpPr/>
                  <p:nvPr/>
                </p:nvSpPr>
                <p:spPr>
                  <a:xfrm rot="5400000">
                    <a:off x="36529599" y="11082785"/>
                    <a:ext cx="345600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20" name="Straight Connector 2419"/>
                  <p:cNvCxnSpPr/>
                  <p:nvPr/>
                </p:nvCxnSpPr>
                <p:spPr>
                  <a:xfrm>
                    <a:off x="29743600" y="11687586"/>
                    <a:ext cx="74628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1" name="Arc 2420"/>
                  <p:cNvSpPr/>
                  <p:nvPr/>
                </p:nvSpPr>
                <p:spPr>
                  <a:xfrm rot="16200000">
                    <a:off x="29657199" y="11687586"/>
                    <a:ext cx="172800" cy="172798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22" name="Arc 2421"/>
                  <p:cNvSpPr/>
                  <p:nvPr/>
                </p:nvSpPr>
                <p:spPr>
                  <a:xfrm rot="5400000">
                    <a:off x="37033599" y="11341988"/>
                    <a:ext cx="345600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23" name="Straight Connector 2422"/>
                  <p:cNvCxnSpPr/>
                  <p:nvPr/>
                </p:nvCxnSpPr>
                <p:spPr>
                  <a:xfrm>
                    <a:off x="31003599" y="11946785"/>
                    <a:ext cx="59508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4" name="Arc 2423"/>
                  <p:cNvSpPr/>
                  <p:nvPr/>
                </p:nvSpPr>
                <p:spPr>
                  <a:xfrm rot="16200000">
                    <a:off x="30917199" y="11946785"/>
                    <a:ext cx="172800" cy="172799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25" name="Arc 2424"/>
                  <p:cNvSpPr/>
                  <p:nvPr/>
                </p:nvSpPr>
                <p:spPr>
                  <a:xfrm rot="5400000">
                    <a:off x="36781599" y="11601188"/>
                    <a:ext cx="345600" cy="345600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26" name="Straight Connector 2425"/>
                  <p:cNvCxnSpPr/>
                  <p:nvPr/>
                </p:nvCxnSpPr>
                <p:spPr>
                  <a:xfrm>
                    <a:off x="28987600" y="12205988"/>
                    <a:ext cx="84708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7" name="Arc 2426"/>
                  <p:cNvSpPr/>
                  <p:nvPr/>
                </p:nvSpPr>
                <p:spPr>
                  <a:xfrm rot="16200000">
                    <a:off x="28901199" y="12205988"/>
                    <a:ext cx="172800" cy="172799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28" name="Arc 2427"/>
                  <p:cNvSpPr/>
                  <p:nvPr/>
                </p:nvSpPr>
                <p:spPr>
                  <a:xfrm rot="5400000">
                    <a:off x="37285599" y="11860387"/>
                    <a:ext cx="345600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29" name="Straight Connector 2428"/>
                  <p:cNvCxnSpPr/>
                  <p:nvPr/>
                </p:nvCxnSpPr>
                <p:spPr>
                  <a:xfrm>
                    <a:off x="29239599" y="12465188"/>
                    <a:ext cx="87228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30" name="Arc 2429"/>
                  <p:cNvSpPr/>
                  <p:nvPr/>
                </p:nvSpPr>
                <p:spPr>
                  <a:xfrm rot="16200000">
                    <a:off x="29153199" y="12465188"/>
                    <a:ext cx="172800" cy="172798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31" name="Arc 2430"/>
                  <p:cNvSpPr/>
                  <p:nvPr/>
                </p:nvSpPr>
                <p:spPr>
                  <a:xfrm rot="5400000">
                    <a:off x="37789599" y="12119587"/>
                    <a:ext cx="345600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32" name="Straight Connector 2431"/>
                  <p:cNvCxnSpPr/>
                  <p:nvPr/>
                </p:nvCxnSpPr>
                <p:spPr>
                  <a:xfrm>
                    <a:off x="28231600" y="12724387"/>
                    <a:ext cx="9478799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33" name="Arc 2432"/>
                  <p:cNvSpPr/>
                  <p:nvPr/>
                </p:nvSpPr>
                <p:spPr>
                  <a:xfrm rot="16200000">
                    <a:off x="28145200" y="12724387"/>
                    <a:ext cx="172799" cy="172799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34" name="Arc 2433"/>
                  <p:cNvSpPr/>
                  <p:nvPr/>
                </p:nvSpPr>
                <p:spPr>
                  <a:xfrm rot="5400000">
                    <a:off x="37537599" y="12378787"/>
                    <a:ext cx="345600" cy="345600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35" name="Straight Connector 2434"/>
                  <p:cNvCxnSpPr/>
                  <p:nvPr/>
                </p:nvCxnSpPr>
                <p:spPr>
                  <a:xfrm>
                    <a:off x="30247599" y="12983587"/>
                    <a:ext cx="64548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36" name="Arc 2435"/>
                  <p:cNvSpPr/>
                  <p:nvPr/>
                </p:nvSpPr>
                <p:spPr>
                  <a:xfrm rot="16200000">
                    <a:off x="30161199" y="12983587"/>
                    <a:ext cx="172800" cy="172799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37" name="Arc 2436"/>
                  <p:cNvSpPr/>
                  <p:nvPr/>
                </p:nvSpPr>
                <p:spPr>
                  <a:xfrm rot="5400000">
                    <a:off x="36529599" y="12637986"/>
                    <a:ext cx="345600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38" name="Straight Connector 2437"/>
                  <p:cNvCxnSpPr/>
                  <p:nvPr/>
                </p:nvCxnSpPr>
                <p:spPr>
                  <a:xfrm>
                    <a:off x="27475599" y="13242787"/>
                    <a:ext cx="74628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39" name="Arc 2438"/>
                  <p:cNvSpPr/>
                  <p:nvPr/>
                </p:nvSpPr>
                <p:spPr>
                  <a:xfrm rot="16200000">
                    <a:off x="27389200" y="13242787"/>
                    <a:ext cx="172799" cy="172798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40" name="Arc 2439"/>
                  <p:cNvSpPr/>
                  <p:nvPr/>
                </p:nvSpPr>
                <p:spPr>
                  <a:xfrm rot="5400000">
                    <a:off x="34765599" y="12897186"/>
                    <a:ext cx="345600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41" name="Straight Connector 2440"/>
                  <p:cNvCxnSpPr/>
                  <p:nvPr/>
                </p:nvCxnSpPr>
                <p:spPr>
                  <a:xfrm>
                    <a:off x="25171600" y="13501986"/>
                    <a:ext cx="83376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42" name="Arc 2441"/>
                  <p:cNvSpPr/>
                  <p:nvPr/>
                </p:nvSpPr>
                <p:spPr>
                  <a:xfrm rot="16200000">
                    <a:off x="25085200" y="13501986"/>
                    <a:ext cx="172800" cy="172799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43" name="Arc 2442"/>
                  <p:cNvSpPr/>
                  <p:nvPr/>
                </p:nvSpPr>
                <p:spPr>
                  <a:xfrm rot="5400000">
                    <a:off x="33336399" y="13156386"/>
                    <a:ext cx="345600" cy="345600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44" name="Straight Connector 2443"/>
                  <p:cNvCxnSpPr/>
                  <p:nvPr/>
                </p:nvCxnSpPr>
                <p:spPr>
                  <a:xfrm>
                    <a:off x="25934800" y="13761186"/>
                    <a:ext cx="22104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45" name="Arc 2444"/>
                  <p:cNvSpPr/>
                  <p:nvPr/>
                </p:nvSpPr>
                <p:spPr>
                  <a:xfrm rot="16200000">
                    <a:off x="25589200" y="13761186"/>
                    <a:ext cx="691200" cy="6912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46" name="Arc 2445"/>
                  <p:cNvSpPr/>
                  <p:nvPr/>
                </p:nvSpPr>
                <p:spPr>
                  <a:xfrm rot="5400000">
                    <a:off x="27972400" y="13415585"/>
                    <a:ext cx="345599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47" name="Straight Connector 2446"/>
                  <p:cNvCxnSpPr/>
                  <p:nvPr/>
                </p:nvCxnSpPr>
                <p:spPr>
                  <a:xfrm>
                    <a:off x="35780800" y="14020386"/>
                    <a:ext cx="4176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48" name="Arc 2447"/>
                  <p:cNvSpPr/>
                  <p:nvPr/>
                </p:nvSpPr>
                <p:spPr>
                  <a:xfrm rot="16200000">
                    <a:off x="35694400" y="14020386"/>
                    <a:ext cx="172800" cy="172799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49" name="Arc 2448"/>
                  <p:cNvSpPr/>
                  <p:nvPr/>
                </p:nvSpPr>
                <p:spPr>
                  <a:xfrm rot="5400000">
                    <a:off x="36025600" y="13674785"/>
                    <a:ext cx="345599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50" name="Straight Connector 2449"/>
                  <p:cNvCxnSpPr/>
                  <p:nvPr/>
                </p:nvCxnSpPr>
                <p:spPr>
                  <a:xfrm>
                    <a:off x="26186799" y="14279585"/>
                    <a:ext cx="9334800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51" name="Arc 2450"/>
                  <p:cNvSpPr/>
                  <p:nvPr/>
                </p:nvSpPr>
                <p:spPr>
                  <a:xfrm rot="16200000">
                    <a:off x="25841199" y="14279585"/>
                    <a:ext cx="691200" cy="691202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52" name="Arc 2451"/>
                  <p:cNvSpPr/>
                  <p:nvPr/>
                </p:nvSpPr>
                <p:spPr>
                  <a:xfrm rot="5400000">
                    <a:off x="35348799" y="13933988"/>
                    <a:ext cx="345600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53" name="Straight Connector 2452"/>
                  <p:cNvCxnSpPr/>
                  <p:nvPr/>
                </p:nvCxnSpPr>
                <p:spPr>
                  <a:xfrm>
                    <a:off x="25927599" y="14797988"/>
                    <a:ext cx="10270801" cy="0"/>
                  </a:xfrm>
                  <a:prstGeom prst="line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54" name="Arc 2453"/>
                  <p:cNvSpPr/>
                  <p:nvPr/>
                </p:nvSpPr>
                <p:spPr>
                  <a:xfrm rot="16200000">
                    <a:off x="25841200" y="14797988"/>
                    <a:ext cx="172800" cy="172799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55" name="Arc 2454"/>
                  <p:cNvSpPr/>
                  <p:nvPr/>
                </p:nvSpPr>
                <p:spPr>
                  <a:xfrm rot="5400000">
                    <a:off x="36025600" y="14452387"/>
                    <a:ext cx="345599" cy="345601"/>
                  </a:xfrm>
                  <a:prstGeom prst="arc">
                    <a:avLst/>
                  </a:prstGeom>
                  <a:ln w="14400">
                    <a:solidFill>
                      <a:srgbClr val="7F7F7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456" name="Curved Connector 2455"/>
                  <p:cNvCxnSpPr/>
                  <p:nvPr/>
                </p:nvCxnSpPr>
                <p:spPr>
                  <a:xfrm>
                    <a:off x="25628800" y="14106787"/>
                    <a:ext cx="172800" cy="777599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7" name="Curved Connector 2456"/>
                  <p:cNvCxnSpPr/>
                  <p:nvPr/>
                </p:nvCxnSpPr>
                <p:spPr>
                  <a:xfrm>
                    <a:off x="25628800" y="14106787"/>
                    <a:ext cx="172800" cy="518399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8" name="Curved Connector 2457"/>
                  <p:cNvCxnSpPr/>
                  <p:nvPr/>
                </p:nvCxnSpPr>
                <p:spPr>
                  <a:xfrm>
                    <a:off x="35733999" y="14106787"/>
                    <a:ext cx="172801" cy="259199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9" name="Curved Connector 2458"/>
                  <p:cNvCxnSpPr/>
                  <p:nvPr/>
                </p:nvCxnSpPr>
                <p:spPr>
                  <a:xfrm>
                    <a:off x="25376799" y="13588387"/>
                    <a:ext cx="172801" cy="518400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0" name="Curved Connector 2459"/>
                  <p:cNvCxnSpPr/>
                  <p:nvPr/>
                </p:nvCxnSpPr>
                <p:spPr>
                  <a:xfrm>
                    <a:off x="24872799" y="10996387"/>
                    <a:ext cx="172801" cy="2592000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1" name="Curved Connector 2460"/>
                  <p:cNvCxnSpPr/>
                  <p:nvPr/>
                </p:nvCxnSpPr>
                <p:spPr>
                  <a:xfrm>
                    <a:off x="27176800" y="10996387"/>
                    <a:ext cx="172799" cy="2332801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2" name="Curved Connector 2461"/>
                  <p:cNvCxnSpPr/>
                  <p:nvPr/>
                </p:nvCxnSpPr>
                <p:spPr>
                  <a:xfrm>
                    <a:off x="29948799" y="12810785"/>
                    <a:ext cx="172800" cy="259203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3" name="Curved Connector 2462"/>
                  <p:cNvCxnSpPr/>
                  <p:nvPr/>
                </p:nvCxnSpPr>
                <p:spPr>
                  <a:xfrm>
                    <a:off x="27932800" y="10996387"/>
                    <a:ext cx="172800" cy="1814398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4" name="Curved Connector 2463"/>
                  <p:cNvCxnSpPr/>
                  <p:nvPr/>
                </p:nvCxnSpPr>
                <p:spPr>
                  <a:xfrm>
                    <a:off x="28940799" y="12292386"/>
                    <a:ext cx="172800" cy="259200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5" name="Curved Connector 2464"/>
                  <p:cNvCxnSpPr/>
                  <p:nvPr/>
                </p:nvCxnSpPr>
                <p:spPr>
                  <a:xfrm>
                    <a:off x="28688800" y="10996387"/>
                    <a:ext cx="172800" cy="1295999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6" name="Curved Connector 2465"/>
                  <p:cNvCxnSpPr/>
                  <p:nvPr/>
                </p:nvCxnSpPr>
                <p:spPr>
                  <a:xfrm>
                    <a:off x="30704799" y="11773986"/>
                    <a:ext cx="172800" cy="259200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7" name="Curved Connector 2466"/>
                  <p:cNvCxnSpPr/>
                  <p:nvPr/>
                </p:nvCxnSpPr>
                <p:spPr>
                  <a:xfrm>
                    <a:off x="29444800" y="10996387"/>
                    <a:ext cx="172800" cy="777599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8" name="Curved Connector 2467"/>
                  <p:cNvCxnSpPr/>
                  <p:nvPr/>
                </p:nvCxnSpPr>
                <p:spPr>
                  <a:xfrm>
                    <a:off x="29948799" y="10996387"/>
                    <a:ext cx="172800" cy="518400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9" name="Curved Connector 2468"/>
                  <p:cNvCxnSpPr/>
                  <p:nvPr/>
                </p:nvCxnSpPr>
                <p:spPr>
                  <a:xfrm>
                    <a:off x="29948799" y="10996387"/>
                    <a:ext cx="172800" cy="259200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0" name="Curved Connector 2469"/>
                  <p:cNvCxnSpPr/>
                  <p:nvPr/>
                </p:nvCxnSpPr>
                <p:spPr>
                  <a:xfrm flipV="1">
                    <a:off x="35733999" y="13847587"/>
                    <a:ext cx="172801" cy="259200"/>
                  </a:xfrm>
                  <a:prstGeom prst="curvedConnector3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1" name="Straight Connector 2470"/>
                  <p:cNvCxnSpPr/>
                  <p:nvPr/>
                </p:nvCxnSpPr>
                <p:spPr>
                  <a:xfrm>
                    <a:off x="24793600" y="10996387"/>
                    <a:ext cx="12121199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2" name="Straight Connector 2471"/>
                  <p:cNvCxnSpPr/>
                  <p:nvPr/>
                </p:nvCxnSpPr>
                <p:spPr>
                  <a:xfrm>
                    <a:off x="30121599" y="11255587"/>
                    <a:ext cx="6793200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3" name="Straight Connector 2472"/>
                  <p:cNvCxnSpPr/>
                  <p:nvPr/>
                </p:nvCxnSpPr>
                <p:spPr>
                  <a:xfrm>
                    <a:off x="30121599" y="11514787"/>
                    <a:ext cx="7297201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4" name="Straight Connector 2473"/>
                  <p:cNvCxnSpPr/>
                  <p:nvPr/>
                </p:nvCxnSpPr>
                <p:spPr>
                  <a:xfrm>
                    <a:off x="29617600" y="11773986"/>
                    <a:ext cx="7549200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5" name="Straight Connector 2474"/>
                  <p:cNvCxnSpPr/>
                  <p:nvPr/>
                </p:nvCxnSpPr>
                <p:spPr>
                  <a:xfrm>
                    <a:off x="30877599" y="12033186"/>
                    <a:ext cx="6793201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6" name="Straight Connector 2475"/>
                  <p:cNvCxnSpPr/>
                  <p:nvPr/>
                </p:nvCxnSpPr>
                <p:spPr>
                  <a:xfrm>
                    <a:off x="28861600" y="12292386"/>
                    <a:ext cx="9313200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7" name="Straight Connector 2476"/>
                  <p:cNvCxnSpPr/>
                  <p:nvPr/>
                </p:nvCxnSpPr>
                <p:spPr>
                  <a:xfrm>
                    <a:off x="29113599" y="12551586"/>
                    <a:ext cx="8809201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8" name="Straight Connector 2477"/>
                  <p:cNvCxnSpPr/>
                  <p:nvPr/>
                </p:nvCxnSpPr>
                <p:spPr>
                  <a:xfrm>
                    <a:off x="28105600" y="12810785"/>
                    <a:ext cx="8809199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9" name="Straight Connector 2478"/>
                  <p:cNvCxnSpPr/>
                  <p:nvPr/>
                </p:nvCxnSpPr>
                <p:spPr>
                  <a:xfrm>
                    <a:off x="30121599" y="13069988"/>
                    <a:ext cx="5029200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0" name="Straight Connector 2479"/>
                  <p:cNvCxnSpPr/>
                  <p:nvPr/>
                </p:nvCxnSpPr>
                <p:spPr>
                  <a:xfrm>
                    <a:off x="27349599" y="13329188"/>
                    <a:ext cx="6372001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1" name="Straight Connector 2480"/>
                  <p:cNvCxnSpPr/>
                  <p:nvPr/>
                </p:nvCxnSpPr>
                <p:spPr>
                  <a:xfrm>
                    <a:off x="25045600" y="13588387"/>
                    <a:ext cx="3311999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2" name="Straight Connector 2481"/>
                  <p:cNvCxnSpPr/>
                  <p:nvPr/>
                </p:nvCxnSpPr>
                <p:spPr>
                  <a:xfrm>
                    <a:off x="35906800" y="13847587"/>
                    <a:ext cx="503999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3" name="Straight Connector 2482"/>
                  <p:cNvCxnSpPr/>
                  <p:nvPr/>
                </p:nvCxnSpPr>
                <p:spPr>
                  <a:xfrm>
                    <a:off x="25549600" y="14106787"/>
                    <a:ext cx="10184399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4" name="Straight Connector 2483"/>
                  <p:cNvCxnSpPr/>
                  <p:nvPr/>
                </p:nvCxnSpPr>
                <p:spPr>
                  <a:xfrm>
                    <a:off x="35906800" y="14365986"/>
                    <a:ext cx="251999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5" name="Straight Connector 2484"/>
                  <p:cNvCxnSpPr/>
                  <p:nvPr/>
                </p:nvCxnSpPr>
                <p:spPr>
                  <a:xfrm>
                    <a:off x="25801600" y="14625186"/>
                    <a:ext cx="10609199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6" name="Straight Connector 2485"/>
                  <p:cNvCxnSpPr/>
                  <p:nvPr/>
                </p:nvCxnSpPr>
                <p:spPr>
                  <a:xfrm>
                    <a:off x="25801600" y="14884386"/>
                    <a:ext cx="4824000" cy="0"/>
                  </a:xfrm>
                  <a:prstGeom prst="line">
                    <a:avLst/>
                  </a:prstGeom>
                  <a:ln w="21600">
                    <a:solidFill>
                      <a:srgbClr val="C8373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7" name="Straight Connector 2486"/>
                  <p:cNvCxnSpPr/>
                  <p:nvPr/>
                </p:nvCxnSpPr>
                <p:spPr>
                  <a:xfrm>
                    <a:off x="35906800" y="15143585"/>
                    <a:ext cx="2771999" cy="0"/>
                  </a:xfrm>
                  <a:prstGeom prst="line">
                    <a:avLst/>
                  </a:prstGeom>
                  <a:ln w="21600">
                    <a:solidFill>
                      <a:srgbClr val="FFB4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8" name="Freeform 2487"/>
                  <p:cNvSpPr/>
                  <p:nvPr/>
                </p:nvSpPr>
                <p:spPr>
                  <a:xfrm>
                    <a:off x="29325999" y="8822384"/>
                    <a:ext cx="2207745" cy="34484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07745" h="3448404">
                        <a:moveTo>
                          <a:pt x="0" y="3448403"/>
                        </a:moveTo>
                        <a:lnTo>
                          <a:pt x="158401" y="3290004"/>
                        </a:lnTo>
                        <a:lnTo>
                          <a:pt x="528575" y="3290004"/>
                        </a:lnTo>
                        <a:lnTo>
                          <a:pt x="528575" y="1679172"/>
                        </a:lnTo>
                        <a:lnTo>
                          <a:pt x="2207744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89" name="Freeform 2488"/>
                  <p:cNvSpPr/>
                  <p:nvPr/>
                </p:nvSpPr>
                <p:spPr>
                  <a:xfrm>
                    <a:off x="35615200" y="8932557"/>
                    <a:ext cx="2097570" cy="2560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7570" h="2560632">
                        <a:moveTo>
                          <a:pt x="0" y="2560631"/>
                        </a:moveTo>
                        <a:lnTo>
                          <a:pt x="158399" y="2402228"/>
                        </a:lnTo>
                        <a:lnTo>
                          <a:pt x="441413" y="2402228"/>
                        </a:lnTo>
                        <a:lnTo>
                          <a:pt x="441413" y="1656159"/>
                        </a:lnTo>
                        <a:lnTo>
                          <a:pt x="2097569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0" name="Freeform 2489"/>
                  <p:cNvSpPr/>
                  <p:nvPr/>
                </p:nvSpPr>
                <p:spPr>
                  <a:xfrm>
                    <a:off x="27058000" y="9044361"/>
                    <a:ext cx="1985769" cy="45224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5769" h="4522426">
                        <a:moveTo>
                          <a:pt x="0" y="4522425"/>
                        </a:moveTo>
                        <a:lnTo>
                          <a:pt x="158400" y="4364025"/>
                        </a:lnTo>
                        <a:lnTo>
                          <a:pt x="288067" y="4364025"/>
                        </a:lnTo>
                        <a:lnTo>
                          <a:pt x="288067" y="1697701"/>
                        </a:lnTo>
                        <a:lnTo>
                          <a:pt x="1985768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1" name="Freeform 2490"/>
                  <p:cNvSpPr/>
                  <p:nvPr/>
                </p:nvSpPr>
                <p:spPr>
                  <a:xfrm>
                    <a:off x="29325999" y="9055560"/>
                    <a:ext cx="2455584" cy="34744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55584" h="3474428">
                        <a:moveTo>
                          <a:pt x="0" y="3474427"/>
                        </a:moveTo>
                        <a:lnTo>
                          <a:pt x="158401" y="3316024"/>
                        </a:lnTo>
                        <a:lnTo>
                          <a:pt x="769082" y="3316024"/>
                        </a:lnTo>
                        <a:lnTo>
                          <a:pt x="769082" y="1686502"/>
                        </a:lnTo>
                        <a:lnTo>
                          <a:pt x="2455583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2" name="Freeform 2491"/>
                  <p:cNvSpPr/>
                  <p:nvPr/>
                </p:nvSpPr>
                <p:spPr>
                  <a:xfrm>
                    <a:off x="30333999" y="9038454"/>
                    <a:ext cx="1817354" cy="21955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7354" h="2195532">
                        <a:moveTo>
                          <a:pt x="0" y="2195531"/>
                        </a:moveTo>
                        <a:lnTo>
                          <a:pt x="158401" y="2037132"/>
                        </a:lnTo>
                        <a:lnTo>
                          <a:pt x="267093" y="2037132"/>
                        </a:lnTo>
                        <a:lnTo>
                          <a:pt x="267093" y="1550262"/>
                        </a:lnTo>
                        <a:lnTo>
                          <a:pt x="1817353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3" name="Freeform 2492"/>
                  <p:cNvSpPr/>
                  <p:nvPr/>
                </p:nvSpPr>
                <p:spPr>
                  <a:xfrm>
                    <a:off x="34243600" y="9087940"/>
                    <a:ext cx="1767868" cy="24052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7868" h="2405249">
                        <a:moveTo>
                          <a:pt x="0" y="2405248"/>
                        </a:moveTo>
                        <a:lnTo>
                          <a:pt x="158399" y="2246845"/>
                        </a:lnTo>
                        <a:lnTo>
                          <a:pt x="267091" y="2246845"/>
                        </a:lnTo>
                        <a:lnTo>
                          <a:pt x="267091" y="1500776"/>
                        </a:lnTo>
                        <a:lnTo>
                          <a:pt x="1767867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4" name="Freeform 2493"/>
                  <p:cNvSpPr/>
                  <p:nvPr/>
                </p:nvSpPr>
                <p:spPr>
                  <a:xfrm>
                    <a:off x="34243600" y="9149440"/>
                    <a:ext cx="2013058" cy="28621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13058" h="2862145">
                        <a:moveTo>
                          <a:pt x="0" y="2862144"/>
                        </a:moveTo>
                        <a:lnTo>
                          <a:pt x="158399" y="2703748"/>
                        </a:lnTo>
                        <a:lnTo>
                          <a:pt x="420438" y="2703748"/>
                        </a:lnTo>
                        <a:lnTo>
                          <a:pt x="420438" y="1592622"/>
                        </a:lnTo>
                        <a:lnTo>
                          <a:pt x="2013057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5" name="Freeform 2494"/>
                  <p:cNvSpPr/>
                  <p:nvPr/>
                </p:nvSpPr>
                <p:spPr>
                  <a:xfrm>
                    <a:off x="34859199" y="9183248"/>
                    <a:ext cx="1846884" cy="256914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6884" h="2569141">
                        <a:moveTo>
                          <a:pt x="0" y="2569140"/>
                        </a:moveTo>
                        <a:lnTo>
                          <a:pt x="158401" y="2410737"/>
                        </a:lnTo>
                        <a:lnTo>
                          <a:pt x="288068" y="2410737"/>
                        </a:lnTo>
                        <a:lnTo>
                          <a:pt x="288068" y="1558814"/>
                        </a:lnTo>
                        <a:lnTo>
                          <a:pt x="1846883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6" name="Freeform 2495"/>
                  <p:cNvSpPr/>
                  <p:nvPr/>
                </p:nvSpPr>
                <p:spPr>
                  <a:xfrm>
                    <a:off x="28570000" y="9246987"/>
                    <a:ext cx="1783141" cy="3542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83141" h="3542201">
                        <a:moveTo>
                          <a:pt x="0" y="3542200"/>
                        </a:moveTo>
                        <a:lnTo>
                          <a:pt x="158400" y="3383800"/>
                        </a:lnTo>
                        <a:lnTo>
                          <a:pt x="288067" y="3383800"/>
                        </a:lnTo>
                        <a:lnTo>
                          <a:pt x="288067" y="1495075"/>
                        </a:lnTo>
                        <a:lnTo>
                          <a:pt x="1783140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7" name="Freeform 2496"/>
                  <p:cNvSpPr/>
                  <p:nvPr/>
                </p:nvSpPr>
                <p:spPr>
                  <a:xfrm>
                    <a:off x="35615200" y="9233751"/>
                    <a:ext cx="2103069" cy="251863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03069" h="2518638">
                        <a:moveTo>
                          <a:pt x="0" y="2518637"/>
                        </a:moveTo>
                        <a:lnTo>
                          <a:pt x="158399" y="2360234"/>
                        </a:lnTo>
                        <a:lnTo>
                          <a:pt x="594759" y="2360234"/>
                        </a:lnTo>
                        <a:lnTo>
                          <a:pt x="594759" y="1508311"/>
                        </a:lnTo>
                        <a:lnTo>
                          <a:pt x="2103068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8" name="Freeform 2497"/>
                  <p:cNvSpPr/>
                  <p:nvPr/>
                </p:nvSpPr>
                <p:spPr>
                  <a:xfrm>
                    <a:off x="27814000" y="9323764"/>
                    <a:ext cx="1706366" cy="3983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06366" h="3983823">
                        <a:moveTo>
                          <a:pt x="0" y="3983822"/>
                        </a:moveTo>
                        <a:lnTo>
                          <a:pt x="158400" y="3825422"/>
                        </a:lnTo>
                        <a:lnTo>
                          <a:pt x="288067" y="3825422"/>
                        </a:lnTo>
                        <a:lnTo>
                          <a:pt x="288067" y="1418298"/>
                        </a:lnTo>
                        <a:lnTo>
                          <a:pt x="1706365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499" name="Freeform 2498"/>
                  <p:cNvSpPr/>
                  <p:nvPr/>
                </p:nvSpPr>
                <p:spPr>
                  <a:xfrm>
                    <a:off x="33933999" y="9493400"/>
                    <a:ext cx="1362407" cy="303658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62407" h="3036588">
                        <a:moveTo>
                          <a:pt x="0" y="3036587"/>
                        </a:moveTo>
                        <a:lnTo>
                          <a:pt x="113746" y="2878184"/>
                        </a:lnTo>
                        <a:lnTo>
                          <a:pt x="113746" y="2878184"/>
                        </a:lnTo>
                        <a:lnTo>
                          <a:pt x="113746" y="1248662"/>
                        </a:lnTo>
                        <a:lnTo>
                          <a:pt x="1362406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00" name="Freeform 2499"/>
                  <p:cNvSpPr/>
                  <p:nvPr/>
                </p:nvSpPr>
                <p:spPr>
                  <a:xfrm>
                    <a:off x="30333999" y="9652451"/>
                    <a:ext cx="1510051" cy="184073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0051" h="1840738">
                        <a:moveTo>
                          <a:pt x="0" y="1840737"/>
                        </a:moveTo>
                        <a:lnTo>
                          <a:pt x="158401" y="1682334"/>
                        </a:lnTo>
                        <a:lnTo>
                          <a:pt x="420438" y="1682334"/>
                        </a:lnTo>
                        <a:lnTo>
                          <a:pt x="420438" y="1089611"/>
                        </a:lnTo>
                        <a:lnTo>
                          <a:pt x="1510050" y="0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01" name="Freeform 2500"/>
                  <p:cNvSpPr/>
                  <p:nvPr/>
                </p:nvSpPr>
                <p:spPr>
                  <a:xfrm>
                    <a:off x="31572399" y="12832387"/>
                    <a:ext cx="1274636" cy="40307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4636" h="4030778">
                        <a:moveTo>
                          <a:pt x="0" y="0"/>
                        </a:moveTo>
                        <a:lnTo>
                          <a:pt x="47562" y="158400"/>
                        </a:lnTo>
                        <a:lnTo>
                          <a:pt x="47562" y="158400"/>
                        </a:lnTo>
                        <a:lnTo>
                          <a:pt x="47562" y="2803708"/>
                        </a:lnTo>
                        <a:lnTo>
                          <a:pt x="1274635" y="4030777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02" name="Freeform 2501"/>
                  <p:cNvSpPr/>
                  <p:nvPr/>
                </p:nvSpPr>
                <p:spPr>
                  <a:xfrm>
                    <a:off x="33681999" y="13091587"/>
                    <a:ext cx="1445903" cy="39428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45903" h="3942848">
                        <a:moveTo>
                          <a:pt x="0" y="0"/>
                        </a:moveTo>
                        <a:lnTo>
                          <a:pt x="134722" y="158399"/>
                        </a:lnTo>
                        <a:lnTo>
                          <a:pt x="134722" y="158399"/>
                        </a:lnTo>
                        <a:lnTo>
                          <a:pt x="134722" y="2631668"/>
                        </a:lnTo>
                        <a:lnTo>
                          <a:pt x="1445902" y="3942847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03" name="Freeform 2502"/>
                  <p:cNvSpPr/>
                  <p:nvPr/>
                </p:nvSpPr>
                <p:spPr>
                  <a:xfrm>
                    <a:off x="32364400" y="13350786"/>
                    <a:ext cx="1430628" cy="36683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30628" h="3668373">
                        <a:moveTo>
                          <a:pt x="0" y="0"/>
                        </a:moveTo>
                        <a:lnTo>
                          <a:pt x="134721" y="158400"/>
                        </a:lnTo>
                        <a:lnTo>
                          <a:pt x="134721" y="158400"/>
                        </a:lnTo>
                        <a:lnTo>
                          <a:pt x="134721" y="2372469"/>
                        </a:lnTo>
                        <a:lnTo>
                          <a:pt x="1430627" y="3668372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04" name="Freeform 2503"/>
                  <p:cNvSpPr/>
                  <p:nvPr/>
                </p:nvSpPr>
                <p:spPr>
                  <a:xfrm>
                    <a:off x="33023200" y="13350786"/>
                    <a:ext cx="1426148" cy="3663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6148" h="3663896">
                        <a:moveTo>
                          <a:pt x="0" y="0"/>
                        </a:moveTo>
                        <a:lnTo>
                          <a:pt x="134721" y="158400"/>
                        </a:lnTo>
                        <a:lnTo>
                          <a:pt x="134721" y="158400"/>
                        </a:lnTo>
                        <a:lnTo>
                          <a:pt x="134721" y="2372469"/>
                        </a:lnTo>
                        <a:lnTo>
                          <a:pt x="1426147" y="3663895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05" name="Freeform 2504"/>
                  <p:cNvSpPr/>
                  <p:nvPr/>
                </p:nvSpPr>
                <p:spPr>
                  <a:xfrm>
                    <a:off x="25257999" y="13609986"/>
                    <a:ext cx="1255493" cy="32340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5493" h="3234039">
                        <a:moveTo>
                          <a:pt x="0" y="0"/>
                        </a:moveTo>
                        <a:lnTo>
                          <a:pt x="47561" y="158403"/>
                        </a:lnTo>
                        <a:lnTo>
                          <a:pt x="47561" y="158403"/>
                        </a:lnTo>
                        <a:lnTo>
                          <a:pt x="47561" y="2026109"/>
                        </a:lnTo>
                        <a:lnTo>
                          <a:pt x="1255492" y="3234038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06" name="Freeform 2505"/>
                  <p:cNvSpPr/>
                  <p:nvPr/>
                </p:nvSpPr>
                <p:spPr>
                  <a:xfrm>
                    <a:off x="26014000" y="14128389"/>
                    <a:ext cx="1157538" cy="2617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7538" h="2617679">
                        <a:moveTo>
                          <a:pt x="0" y="0"/>
                        </a:moveTo>
                        <a:lnTo>
                          <a:pt x="47560" y="158396"/>
                        </a:lnTo>
                        <a:lnTo>
                          <a:pt x="47560" y="158396"/>
                        </a:lnTo>
                        <a:lnTo>
                          <a:pt x="47560" y="1507706"/>
                        </a:lnTo>
                        <a:lnTo>
                          <a:pt x="1157537" y="2617678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507" name="Straight Connector 2506"/>
                  <p:cNvCxnSpPr/>
                  <p:nvPr/>
                </p:nvCxnSpPr>
                <p:spPr>
                  <a:xfrm>
                    <a:off x="36158800" y="14365986"/>
                    <a:ext cx="4371695" cy="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08" name="Freeform 2507"/>
                  <p:cNvSpPr/>
                  <p:nvPr/>
                </p:nvSpPr>
                <p:spPr>
                  <a:xfrm>
                    <a:off x="31089999" y="14646785"/>
                    <a:ext cx="1346727" cy="22884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6727" h="2288475">
                        <a:moveTo>
                          <a:pt x="0" y="0"/>
                        </a:moveTo>
                        <a:lnTo>
                          <a:pt x="47561" y="158403"/>
                        </a:lnTo>
                        <a:lnTo>
                          <a:pt x="47561" y="158403"/>
                        </a:lnTo>
                        <a:lnTo>
                          <a:pt x="47561" y="989310"/>
                        </a:lnTo>
                        <a:lnTo>
                          <a:pt x="1346726" y="2288474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09" name="Freeform 2508"/>
                  <p:cNvSpPr/>
                  <p:nvPr/>
                </p:nvSpPr>
                <p:spPr>
                  <a:xfrm>
                    <a:off x="32015200" y="14646785"/>
                    <a:ext cx="876394" cy="17785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6394" h="1778540">
                        <a:moveTo>
                          <a:pt x="39599" y="0"/>
                        </a:moveTo>
                        <a:lnTo>
                          <a:pt x="0" y="158403"/>
                        </a:lnTo>
                        <a:lnTo>
                          <a:pt x="0" y="158403"/>
                        </a:lnTo>
                        <a:lnTo>
                          <a:pt x="0" y="902146"/>
                        </a:lnTo>
                        <a:lnTo>
                          <a:pt x="876393" y="1778539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10" name="Freeform 2509"/>
                  <p:cNvSpPr/>
                  <p:nvPr/>
                </p:nvSpPr>
                <p:spPr>
                  <a:xfrm>
                    <a:off x="35363200" y="14646785"/>
                    <a:ext cx="1208449" cy="21501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8449" h="2150195">
                        <a:moveTo>
                          <a:pt x="0" y="0"/>
                        </a:moveTo>
                        <a:lnTo>
                          <a:pt x="47560" y="158403"/>
                        </a:lnTo>
                        <a:lnTo>
                          <a:pt x="47560" y="158403"/>
                        </a:lnTo>
                        <a:lnTo>
                          <a:pt x="47560" y="989310"/>
                        </a:lnTo>
                        <a:lnTo>
                          <a:pt x="1208448" y="2150194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511" name="Straight Connector 2510"/>
                  <p:cNvCxnSpPr/>
                  <p:nvPr/>
                </p:nvCxnSpPr>
                <p:spPr>
                  <a:xfrm>
                    <a:off x="30625600" y="14884389"/>
                    <a:ext cx="10059264" cy="0"/>
                  </a:xfrm>
                  <a:prstGeom prst="line">
                    <a:avLst/>
                  </a:pr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12" name="Freeform 2511"/>
                  <p:cNvSpPr/>
                  <p:nvPr/>
                </p:nvSpPr>
                <p:spPr>
                  <a:xfrm>
                    <a:off x="26456799" y="14905988"/>
                    <a:ext cx="961520" cy="16044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1520" h="1604464">
                        <a:moveTo>
                          <a:pt x="39601" y="0"/>
                        </a:moveTo>
                        <a:lnTo>
                          <a:pt x="0" y="158399"/>
                        </a:lnTo>
                        <a:lnTo>
                          <a:pt x="0" y="158399"/>
                        </a:lnTo>
                        <a:lnTo>
                          <a:pt x="0" y="642943"/>
                        </a:lnTo>
                        <a:lnTo>
                          <a:pt x="961519" y="1604463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13" name="Freeform 2512"/>
                  <p:cNvSpPr/>
                  <p:nvPr/>
                </p:nvSpPr>
                <p:spPr>
                  <a:xfrm>
                    <a:off x="26805999" y="14905988"/>
                    <a:ext cx="1331657" cy="2014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1657" h="2014203">
                        <a:moveTo>
                          <a:pt x="0" y="0"/>
                        </a:moveTo>
                        <a:lnTo>
                          <a:pt x="47561" y="158399"/>
                        </a:lnTo>
                        <a:lnTo>
                          <a:pt x="47561" y="158399"/>
                        </a:lnTo>
                        <a:lnTo>
                          <a:pt x="47561" y="730107"/>
                        </a:lnTo>
                        <a:lnTo>
                          <a:pt x="1331656" y="2014202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14" name="Freeform 2513"/>
                  <p:cNvSpPr/>
                  <p:nvPr/>
                </p:nvSpPr>
                <p:spPr>
                  <a:xfrm>
                    <a:off x="27562000" y="14905988"/>
                    <a:ext cx="1141653" cy="18241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1653" h="1824199">
                        <a:moveTo>
                          <a:pt x="0" y="0"/>
                        </a:moveTo>
                        <a:lnTo>
                          <a:pt x="47560" y="158399"/>
                        </a:lnTo>
                        <a:lnTo>
                          <a:pt x="47560" y="158399"/>
                        </a:lnTo>
                        <a:lnTo>
                          <a:pt x="47560" y="730107"/>
                        </a:lnTo>
                        <a:lnTo>
                          <a:pt x="1141652" y="1824198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15" name="Freeform 2514"/>
                  <p:cNvSpPr/>
                  <p:nvPr/>
                </p:nvSpPr>
                <p:spPr>
                  <a:xfrm>
                    <a:off x="29829999" y="14905988"/>
                    <a:ext cx="1228408" cy="19109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28408" h="1910954">
                        <a:moveTo>
                          <a:pt x="0" y="0"/>
                        </a:moveTo>
                        <a:lnTo>
                          <a:pt x="47561" y="158399"/>
                        </a:lnTo>
                        <a:lnTo>
                          <a:pt x="47561" y="158399"/>
                        </a:lnTo>
                        <a:lnTo>
                          <a:pt x="47561" y="730107"/>
                        </a:lnTo>
                        <a:lnTo>
                          <a:pt x="1228407" y="1910953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16" name="Freeform 2515"/>
                  <p:cNvSpPr/>
                  <p:nvPr/>
                </p:nvSpPr>
                <p:spPr>
                  <a:xfrm>
                    <a:off x="36583600" y="15165187"/>
                    <a:ext cx="789641" cy="117338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9641" h="1173387">
                        <a:moveTo>
                          <a:pt x="39599" y="0"/>
                        </a:moveTo>
                        <a:lnTo>
                          <a:pt x="0" y="158400"/>
                        </a:lnTo>
                        <a:lnTo>
                          <a:pt x="0" y="158400"/>
                        </a:lnTo>
                        <a:lnTo>
                          <a:pt x="0" y="383744"/>
                        </a:lnTo>
                        <a:lnTo>
                          <a:pt x="789640" y="1173386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17" name="Freeform 2516"/>
                  <p:cNvSpPr/>
                  <p:nvPr/>
                </p:nvSpPr>
                <p:spPr>
                  <a:xfrm>
                    <a:off x="38387200" y="15165187"/>
                    <a:ext cx="1173016" cy="15963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3016" h="1596360">
                        <a:moveTo>
                          <a:pt x="0" y="0"/>
                        </a:moveTo>
                        <a:lnTo>
                          <a:pt x="47561" y="158400"/>
                        </a:lnTo>
                        <a:lnTo>
                          <a:pt x="47561" y="158400"/>
                        </a:lnTo>
                        <a:lnTo>
                          <a:pt x="47561" y="470908"/>
                        </a:lnTo>
                        <a:lnTo>
                          <a:pt x="1173015" y="1596359"/>
                        </a:lnTo>
                      </a:path>
                    </a:pathLst>
                  </a:custGeom>
                  <a:ln w="14400" cap="rnd">
                    <a:solidFill>
                      <a:srgbClr val="000000"/>
                    </a:solidFill>
                    <a:prstDash val="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18" name="Rounded Rectangle 2517"/>
                  <p:cNvSpPr/>
                  <p:nvPr/>
                </p:nvSpPr>
                <p:spPr>
                  <a:xfrm>
                    <a:off x="27533199" y="10963986"/>
                    <a:ext cx="57600" cy="3952801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19" name="Rounded Rectangle 2518"/>
                  <p:cNvSpPr/>
                  <p:nvPr/>
                </p:nvSpPr>
                <p:spPr>
                  <a:xfrm>
                    <a:off x="36594400" y="10963986"/>
                    <a:ext cx="57600" cy="3239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0" name="Rounded Rectangle 2519"/>
                  <p:cNvSpPr/>
                  <p:nvPr/>
                </p:nvSpPr>
                <p:spPr>
                  <a:xfrm>
                    <a:off x="36846400" y="10963986"/>
                    <a:ext cx="57600" cy="3239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1" name="Rounded Rectangle 2520"/>
                  <p:cNvSpPr/>
                  <p:nvPr/>
                </p:nvSpPr>
                <p:spPr>
                  <a:xfrm>
                    <a:off x="30305199" y="11223186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2" name="Rounded Rectangle 2521"/>
                  <p:cNvSpPr/>
                  <p:nvPr/>
                </p:nvSpPr>
                <p:spPr>
                  <a:xfrm>
                    <a:off x="30305199" y="11482386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3" name="Rounded Rectangle 2522"/>
                  <p:cNvSpPr/>
                  <p:nvPr/>
                </p:nvSpPr>
                <p:spPr>
                  <a:xfrm>
                    <a:off x="34214799" y="11482386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4" name="Rounded Rectangle 2523"/>
                  <p:cNvSpPr/>
                  <p:nvPr/>
                </p:nvSpPr>
                <p:spPr>
                  <a:xfrm>
                    <a:off x="35586399" y="11482386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5" name="Rounded Rectangle 2524"/>
                  <p:cNvSpPr/>
                  <p:nvPr/>
                </p:nvSpPr>
                <p:spPr>
                  <a:xfrm>
                    <a:off x="36594400" y="11482386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6" name="Rounded Rectangle 2525"/>
                  <p:cNvSpPr/>
                  <p:nvPr/>
                </p:nvSpPr>
                <p:spPr>
                  <a:xfrm>
                    <a:off x="37350399" y="11482386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7" name="Rounded Rectangle 2526"/>
                  <p:cNvSpPr/>
                  <p:nvPr/>
                </p:nvSpPr>
                <p:spPr>
                  <a:xfrm>
                    <a:off x="34830400" y="11741585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8" name="Rounded Rectangle 2527"/>
                  <p:cNvSpPr/>
                  <p:nvPr/>
                </p:nvSpPr>
                <p:spPr>
                  <a:xfrm>
                    <a:off x="35586399" y="11741585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29" name="Rounded Rectangle 2528"/>
                  <p:cNvSpPr/>
                  <p:nvPr/>
                </p:nvSpPr>
                <p:spPr>
                  <a:xfrm>
                    <a:off x="36594400" y="11741585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0" name="Rounded Rectangle 2529"/>
                  <p:cNvSpPr/>
                  <p:nvPr/>
                </p:nvSpPr>
                <p:spPr>
                  <a:xfrm>
                    <a:off x="37098399" y="11741585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1" name="Rounded Rectangle 2530"/>
                  <p:cNvSpPr/>
                  <p:nvPr/>
                </p:nvSpPr>
                <p:spPr>
                  <a:xfrm>
                    <a:off x="34214799" y="12000785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2" name="Rounded Rectangle 2531"/>
                  <p:cNvSpPr/>
                  <p:nvPr/>
                </p:nvSpPr>
                <p:spPr>
                  <a:xfrm>
                    <a:off x="36594400" y="12000785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3" name="Rounded Rectangle 2532"/>
                  <p:cNvSpPr/>
                  <p:nvPr/>
                </p:nvSpPr>
                <p:spPr>
                  <a:xfrm>
                    <a:off x="37602399" y="12000785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4" name="Rounded Rectangle 2533"/>
                  <p:cNvSpPr/>
                  <p:nvPr/>
                </p:nvSpPr>
                <p:spPr>
                  <a:xfrm>
                    <a:off x="29297199" y="12259988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5" name="Rounded Rectangle 2534"/>
                  <p:cNvSpPr/>
                  <p:nvPr/>
                </p:nvSpPr>
                <p:spPr>
                  <a:xfrm>
                    <a:off x="36594400" y="12259988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6" name="Rounded Rectangle 2535"/>
                  <p:cNvSpPr/>
                  <p:nvPr/>
                </p:nvSpPr>
                <p:spPr>
                  <a:xfrm>
                    <a:off x="38106400" y="12259988"/>
                    <a:ext cx="57599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7" name="Rounded Rectangle 2536"/>
                  <p:cNvSpPr/>
                  <p:nvPr/>
                </p:nvSpPr>
                <p:spPr>
                  <a:xfrm>
                    <a:off x="29297199" y="12519188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8" name="Rounded Rectangle 2537"/>
                  <p:cNvSpPr/>
                  <p:nvPr/>
                </p:nvSpPr>
                <p:spPr>
                  <a:xfrm>
                    <a:off x="33905199" y="12519188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39" name="Rounded Rectangle 2538"/>
                  <p:cNvSpPr/>
                  <p:nvPr/>
                </p:nvSpPr>
                <p:spPr>
                  <a:xfrm>
                    <a:off x="36594400" y="12519188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0" name="Rounded Rectangle 2539"/>
                  <p:cNvSpPr/>
                  <p:nvPr/>
                </p:nvSpPr>
                <p:spPr>
                  <a:xfrm>
                    <a:off x="37854400" y="12519188"/>
                    <a:ext cx="57599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1" name="Rounded Rectangle 2540"/>
                  <p:cNvSpPr/>
                  <p:nvPr/>
                </p:nvSpPr>
                <p:spPr>
                  <a:xfrm>
                    <a:off x="28541199" y="12778387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2" name="Rounded Rectangle 2541"/>
                  <p:cNvSpPr/>
                  <p:nvPr/>
                </p:nvSpPr>
                <p:spPr>
                  <a:xfrm>
                    <a:off x="31543599" y="12778387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3" name="Rounded Rectangle 2542"/>
                  <p:cNvSpPr/>
                  <p:nvPr/>
                </p:nvSpPr>
                <p:spPr>
                  <a:xfrm>
                    <a:off x="36594400" y="12778387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4" name="Rounded Rectangle 2543"/>
                  <p:cNvSpPr/>
                  <p:nvPr/>
                </p:nvSpPr>
                <p:spPr>
                  <a:xfrm>
                    <a:off x="36846400" y="12778387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5" name="Rounded Rectangle 2544"/>
                  <p:cNvSpPr/>
                  <p:nvPr/>
                </p:nvSpPr>
                <p:spPr>
                  <a:xfrm>
                    <a:off x="33653199" y="13037587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6" name="Rounded Rectangle 2545"/>
                  <p:cNvSpPr/>
                  <p:nvPr/>
                </p:nvSpPr>
                <p:spPr>
                  <a:xfrm>
                    <a:off x="35082400" y="13037587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7" name="Rounded Rectangle 2546"/>
                  <p:cNvSpPr/>
                  <p:nvPr/>
                </p:nvSpPr>
                <p:spPr>
                  <a:xfrm>
                    <a:off x="27785200" y="13296787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8" name="Rounded Rectangle 2547"/>
                  <p:cNvSpPr/>
                  <p:nvPr/>
                </p:nvSpPr>
                <p:spPr>
                  <a:xfrm>
                    <a:off x="32335599" y="13296787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49" name="Rounded Rectangle 2548"/>
                  <p:cNvSpPr/>
                  <p:nvPr/>
                </p:nvSpPr>
                <p:spPr>
                  <a:xfrm>
                    <a:off x="32994399" y="13296787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0" name="Rounded Rectangle 2549"/>
                  <p:cNvSpPr/>
                  <p:nvPr/>
                </p:nvSpPr>
                <p:spPr>
                  <a:xfrm>
                    <a:off x="33653199" y="13296787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1" name="Rounded Rectangle 2550"/>
                  <p:cNvSpPr/>
                  <p:nvPr/>
                </p:nvSpPr>
                <p:spPr>
                  <a:xfrm>
                    <a:off x="25229199" y="13555986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2" name="Rounded Rectangle 2551"/>
                  <p:cNvSpPr/>
                  <p:nvPr/>
                </p:nvSpPr>
                <p:spPr>
                  <a:xfrm>
                    <a:off x="27029199" y="13555986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3" name="Rounded Rectangle 2552"/>
                  <p:cNvSpPr/>
                  <p:nvPr/>
                </p:nvSpPr>
                <p:spPr>
                  <a:xfrm>
                    <a:off x="28289200" y="13555986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4" name="Rounded Rectangle 2553"/>
                  <p:cNvSpPr/>
                  <p:nvPr/>
                </p:nvSpPr>
                <p:spPr>
                  <a:xfrm>
                    <a:off x="36342400" y="13815186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5" name="Rounded Rectangle 2554"/>
                  <p:cNvSpPr/>
                  <p:nvPr/>
                </p:nvSpPr>
                <p:spPr>
                  <a:xfrm>
                    <a:off x="25985199" y="14074386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6" name="Rounded Rectangle 2555"/>
                  <p:cNvSpPr/>
                  <p:nvPr/>
                </p:nvSpPr>
                <p:spPr>
                  <a:xfrm>
                    <a:off x="29801200" y="14074386"/>
                    <a:ext cx="57600" cy="842401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7" name="Rounded Rectangle 2556"/>
                  <p:cNvSpPr/>
                  <p:nvPr/>
                </p:nvSpPr>
                <p:spPr>
                  <a:xfrm>
                    <a:off x="31061199" y="14074386"/>
                    <a:ext cx="57601" cy="583198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>
                  <a:xfrm>
                    <a:off x="32025999" y="14074386"/>
                    <a:ext cx="57601" cy="583198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>
                  <a:xfrm>
                    <a:off x="35334400" y="14074386"/>
                    <a:ext cx="57600" cy="583198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60" name="Rounded Rectangle 2559"/>
                  <p:cNvSpPr/>
                  <p:nvPr/>
                </p:nvSpPr>
                <p:spPr>
                  <a:xfrm>
                    <a:off x="36090399" y="14333585"/>
                    <a:ext cx="57601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61" name="Rounded Rectangle 2560"/>
                  <p:cNvSpPr/>
                  <p:nvPr/>
                </p:nvSpPr>
                <p:spPr>
                  <a:xfrm>
                    <a:off x="26467600" y="14592785"/>
                    <a:ext cx="57600" cy="3239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62" name="Rounded Rectangle 2561"/>
                  <p:cNvSpPr/>
                  <p:nvPr/>
                </p:nvSpPr>
                <p:spPr>
                  <a:xfrm>
                    <a:off x="36342400" y="14592785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63" name="Rounded Rectangle 2562"/>
                  <p:cNvSpPr/>
                  <p:nvPr/>
                </p:nvSpPr>
                <p:spPr>
                  <a:xfrm>
                    <a:off x="26777199" y="14851988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64" name="Rounded Rectangle 2563"/>
                  <p:cNvSpPr/>
                  <p:nvPr/>
                </p:nvSpPr>
                <p:spPr>
                  <a:xfrm>
                    <a:off x="30557200" y="14851988"/>
                    <a:ext cx="57600" cy="64799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65" name="Rounded Rectangle 2564"/>
                  <p:cNvSpPr/>
                  <p:nvPr/>
                </p:nvSpPr>
                <p:spPr>
                  <a:xfrm>
                    <a:off x="36090399" y="15111187"/>
                    <a:ext cx="57601" cy="64800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66" name="Rounded Rectangle 2565"/>
                  <p:cNvSpPr/>
                  <p:nvPr/>
                </p:nvSpPr>
                <p:spPr>
                  <a:xfrm>
                    <a:off x="36594400" y="15111187"/>
                    <a:ext cx="57600" cy="64800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>
                  <a:xfrm>
                    <a:off x="38358400" y="15111187"/>
                    <a:ext cx="57599" cy="64800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568" name="Rounded Rectangle 2567"/>
                  <p:cNvSpPr/>
                  <p:nvPr/>
                </p:nvSpPr>
                <p:spPr>
                  <a:xfrm>
                    <a:off x="38610400" y="15111187"/>
                    <a:ext cx="57599" cy="64800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216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2569" name="Straight Connector 2568"/>
                  <p:cNvCxnSpPr/>
                  <p:nvPr/>
                </p:nvCxnSpPr>
                <p:spPr>
                  <a:xfrm>
                    <a:off x="36119199" y="14409187"/>
                    <a:ext cx="0" cy="691198"/>
                  </a:xfrm>
                  <a:prstGeom prst="line">
                    <a:avLst/>
                  </a:prstGeom>
                  <a:ln w="36000">
                    <a:solidFill>
                      <a:srgbClr val="000000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70" name="TextBox 2569"/>
                  <p:cNvSpPr txBox="1"/>
                  <p:nvPr/>
                </p:nvSpPr>
                <p:spPr>
                  <a:xfrm rot="18900000">
                    <a:off x="29386553" y="9371652"/>
                    <a:ext cx="2374704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and Mayuri take a taxi but get caught in traffic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71" name="TextBox 2570"/>
                  <p:cNvSpPr txBox="1"/>
                  <p:nvPr/>
                </p:nvSpPr>
                <p:spPr>
                  <a:xfrm rot="18900000">
                    <a:off x="35593358" y="9470319"/>
                    <a:ext cx="2342159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and Mayuri are unable to board a train and are ambushed by Rounders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72" name="TextBox 2571"/>
                  <p:cNvSpPr txBox="1"/>
                  <p:nvPr/>
                </p:nvSpPr>
                <p:spPr>
                  <a:xfrm rot="18900000">
                    <a:off x="26874208" y="9602894"/>
                    <a:ext cx="2400911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A street vendor informs Rintaro about a request to make Suzuha's father's pin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73" name="TextBox 2572"/>
                  <p:cNvSpPr txBox="1"/>
                  <p:nvPr/>
                </p:nvSpPr>
                <p:spPr>
                  <a:xfrm rot="18900000">
                    <a:off x="29625542" y="9608494"/>
                    <a:ext cx="2385072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takes Mayuri to a police station but fails to convince them she is in danger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74" name="TextBox 2573"/>
                  <p:cNvSpPr txBox="1"/>
                  <p:nvPr/>
                </p:nvSpPr>
                <p:spPr>
                  <a:xfrm rot="18900000">
                    <a:off x="30203349" y="9628480"/>
                    <a:ext cx="2192400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assumes his memories are a dream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75" name="TextBox 2574"/>
                  <p:cNvSpPr txBox="1"/>
                  <p:nvPr/>
                </p:nvSpPr>
                <p:spPr>
                  <a:xfrm rot="18900000">
                    <a:off x="34123198" y="9653223"/>
                    <a:ext cx="2122415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and Mayuri head to a train station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76" name="TextBox 2575"/>
                  <p:cNvSpPr txBox="1"/>
                  <p:nvPr/>
                </p:nvSpPr>
                <p:spPr>
                  <a:xfrm rot="18900000">
                    <a:off x="34704172" y="9672335"/>
                    <a:ext cx="2204496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and Mayuri head to a different train station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77" name="TextBox 2576"/>
                  <p:cNvSpPr txBox="1"/>
                  <p:nvPr/>
                </p:nvSpPr>
                <p:spPr>
                  <a:xfrm rot="18900000">
                    <a:off x="28428174" y="9704206"/>
                    <a:ext cx="2114351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invites Moeka to the roof of Radio Kaikan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78" name="TextBox 2577"/>
                  <p:cNvSpPr txBox="1"/>
                  <p:nvPr/>
                </p:nvSpPr>
                <p:spPr>
                  <a:xfrm rot="18900000">
                    <a:off x="27688075" y="9742594"/>
                    <a:ext cx="2005776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asks Kurisu for help but Suzuha overhears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79" name="TextBox 2578"/>
                  <p:cNvSpPr txBox="1"/>
                  <p:nvPr/>
                </p:nvSpPr>
                <p:spPr>
                  <a:xfrm rot="18900000">
                    <a:off x="34257522" y="9760646"/>
                    <a:ext cx="2252303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and Mayuri head to a subway station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0" name="TextBox 2579"/>
                  <p:cNvSpPr txBox="1"/>
                  <p:nvPr/>
                </p:nvSpPr>
                <p:spPr>
                  <a:xfrm rot="18900000">
                    <a:off x="35820905" y="9802801"/>
                    <a:ext cx="2133071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loses Mayuri while scouting ahead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1" name="TextBox 2580"/>
                  <p:cNvSpPr txBox="1"/>
                  <p:nvPr/>
                </p:nvSpPr>
                <p:spPr>
                  <a:xfrm rot="18900000">
                    <a:off x="33712466" y="9932626"/>
                    <a:ext cx="1765872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and Mayuri hide in a store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2" name="TextBox 2581"/>
                  <p:cNvSpPr txBox="1"/>
                  <p:nvPr/>
                </p:nvSpPr>
                <p:spPr>
                  <a:xfrm rot="18900000">
                    <a:off x="30452099" y="10012150"/>
                    <a:ext cx="1540944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acts on his memories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3" name="TextBox 2582"/>
                  <p:cNvSpPr txBox="1"/>
                  <p:nvPr/>
                </p:nvSpPr>
                <p:spPr>
                  <a:xfrm>
                    <a:off x="38930799" y="14138323"/>
                    <a:ext cx="1599695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sends himself a D-Mail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4" name="TextBox 2583"/>
                  <p:cNvSpPr txBox="1"/>
                  <p:nvPr/>
                </p:nvSpPr>
                <p:spPr>
                  <a:xfrm>
                    <a:off x="38930799" y="14656722"/>
                    <a:ext cx="1754064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and Suzuha travel to 1975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5" name="TextBox 2584"/>
                  <p:cNvSpPr txBox="1"/>
                  <p:nvPr/>
                </p:nvSpPr>
                <p:spPr>
                  <a:xfrm rot="2700000">
                    <a:off x="36496733" y="15758649"/>
                    <a:ext cx="1116720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Mayuri does not die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6" name="TextBox 2585"/>
                  <p:cNvSpPr txBox="1"/>
                  <p:nvPr/>
                </p:nvSpPr>
                <p:spPr>
                  <a:xfrm rot="2700000">
                    <a:off x="31910365" y="15802026"/>
                    <a:ext cx="1239407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Suzuha travels to 1975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7" name="TextBox 2586"/>
                  <p:cNvSpPr txBox="1"/>
                  <p:nvPr/>
                </p:nvSpPr>
                <p:spPr>
                  <a:xfrm rot="2700000">
                    <a:off x="26334336" y="15844588"/>
                    <a:ext cx="1359791" cy="21544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The FGL go on a bike ride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8" name="TextBox 2587"/>
                  <p:cNvSpPr txBox="1"/>
                  <p:nvPr/>
                </p:nvSpPr>
                <p:spPr>
                  <a:xfrm rot="2700000">
                    <a:off x="25951930" y="15900764"/>
                    <a:ext cx="1569744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catches Itaru trying to replicate Suzuha's pin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89" name="TextBox 2588"/>
                  <p:cNvSpPr txBox="1"/>
                  <p:nvPr/>
                </p:nvSpPr>
                <p:spPr>
                  <a:xfrm rot="2700000">
                    <a:off x="27503220" y="15892823"/>
                    <a:ext cx="1547279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Kurisu finishes the Time Leap Machine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0" name="TextBox 2589"/>
                  <p:cNvSpPr txBox="1"/>
                  <p:nvPr/>
                </p:nvSpPr>
                <p:spPr>
                  <a:xfrm rot="2700000">
                    <a:off x="38321924" y="15908503"/>
                    <a:ext cx="1591632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Mayuri is shot when Rounders assault the FGL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1" name="TextBox 2590"/>
                  <p:cNvSpPr txBox="1"/>
                  <p:nvPr/>
                </p:nvSpPr>
                <p:spPr>
                  <a:xfrm rot="2700000">
                    <a:off x="25175643" y="15949741"/>
                    <a:ext cx="1708272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The FGL plan to fix Suzuha's time machine and find her father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2" name="TextBox 2591"/>
                  <p:cNvSpPr txBox="1"/>
                  <p:nvPr/>
                </p:nvSpPr>
                <p:spPr>
                  <a:xfrm rot="2700000">
                    <a:off x="29753253" y="15936198"/>
                    <a:ext cx="1669968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Itaru finishes repairing Suzuha's time machine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3" name="TextBox 2592"/>
                  <p:cNvSpPr txBox="1"/>
                  <p:nvPr/>
                </p:nvSpPr>
                <p:spPr>
                  <a:xfrm rot="2700000">
                    <a:off x="35290586" y="15926220"/>
                    <a:ext cx="1641743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Tennouji gives Rintaro Suzuha's letter and reveals her fate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4" name="TextBox 2593"/>
                  <p:cNvSpPr txBox="1"/>
                  <p:nvPr/>
                </p:nvSpPr>
                <p:spPr>
                  <a:xfrm rot="2700000">
                    <a:off x="31486078" y="15959312"/>
                    <a:ext cx="1735344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interrogates Moeka but is ambushed by Rounders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5" name="TextBox 2594"/>
                  <p:cNvSpPr txBox="1"/>
                  <p:nvPr/>
                </p:nvSpPr>
                <p:spPr>
                  <a:xfrm rot="2700000">
                    <a:off x="32394564" y="15975677"/>
                    <a:ext cx="1832687" cy="461665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Suzuha reveals her identity and proposes using an IBM 5100 to delete the first D-Mail from Echelon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6" name="TextBox 2595"/>
                  <p:cNvSpPr txBox="1"/>
                  <p:nvPr/>
                </p:nvSpPr>
                <p:spPr>
                  <a:xfrm rot="2700000">
                    <a:off x="33054292" y="15973439"/>
                    <a:ext cx="1826352" cy="461665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The FGL plan to fix Suzuha's time machine so she can acquire an IBM 5100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7" name="TextBox 2596"/>
                  <p:cNvSpPr txBox="1"/>
                  <p:nvPr/>
                </p:nvSpPr>
                <p:spPr>
                  <a:xfrm rot="2700000">
                    <a:off x="33709001" y="15983314"/>
                    <a:ext cx="1854287" cy="461665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Rintaro asks Kurisu for help and she recommends planning from an earlier time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8" name="TextBox 2597"/>
                  <p:cNvSpPr txBox="1"/>
                  <p:nvPr/>
                </p:nvSpPr>
                <p:spPr>
                  <a:xfrm rot="2700000">
                    <a:off x="26707869" y="15987822"/>
                    <a:ext cx="1815983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Suzuha confronts Rintaro about his time leaping</a:t>
                    </a:r>
                    <a:endParaRPr lang="en-AU" sz="800">
                      <a:latin typeface="Droid Sans Fallback"/>
                    </a:endParaRPr>
                  </a:p>
                </p:txBody>
              </p:sp>
              <p:sp>
                <p:nvSpPr>
                  <p:cNvPr id="2599" name="TextBox 2598"/>
                  <p:cNvSpPr txBox="1"/>
                  <p:nvPr/>
                </p:nvSpPr>
                <p:spPr>
                  <a:xfrm rot="2700000">
                    <a:off x="30988748" y="15995357"/>
                    <a:ext cx="1837295" cy="338554"/>
                  </a:xfrm>
                  <a:prstGeom prst="rect">
                    <a:avLst/>
                  </a:prstGeom>
                  <a:noFill/>
                </p:spPr>
                <p:txBody>
                  <a:bodyPr vert="horz" rtlCol="0">
                    <a:spAutoFit/>
                  </a:bodyPr>
                  <a:lstStyle/>
                  <a:p>
                    <a:r>
                      <a:rPr lang="en-AU" sz="800" smtClean="0">
                        <a:latin typeface="Droid Sans Fallback"/>
                      </a:rPr>
                      <a:t>Mayuri presents evidence that Itaru is Suzuha's father</a:t>
                    </a:r>
                    <a:endParaRPr lang="en-AU" sz="800">
                      <a:latin typeface="Droid Sans Fallback"/>
                    </a:endParaRPr>
                  </a:p>
                </p:txBody>
              </p:sp>
            </p:grpSp>
          </p:grpSp>
          <p:grpSp>
            <p:nvGrpSpPr>
              <p:cNvPr id="2213" name="Group 4179"/>
              <p:cNvGrpSpPr/>
              <p:nvPr/>
            </p:nvGrpSpPr>
            <p:grpSpPr>
              <a:xfrm>
                <a:off x="25182000" y="16056000"/>
                <a:ext cx="14011312" cy="468000"/>
                <a:chOff x="25182000" y="16272000"/>
                <a:chExt cx="14011312" cy="468000"/>
              </a:xfrm>
            </p:grpSpPr>
            <p:sp>
              <p:nvSpPr>
                <p:cNvPr id="2214" name="Rectangle 2213"/>
                <p:cNvSpPr/>
                <p:nvPr/>
              </p:nvSpPr>
              <p:spPr>
                <a:xfrm>
                  <a:off x="25182000" y="16560000"/>
                  <a:ext cx="13921200" cy="180000"/>
                </a:xfrm>
                <a:prstGeom prst="rect">
                  <a:avLst/>
                </a:prstGeom>
                <a:solidFill>
                  <a:srgbClr val="DBB673"/>
                </a:solidFill>
                <a:ln w="14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2215" name="Straight Connector 2214"/>
                <p:cNvCxnSpPr/>
                <p:nvPr/>
              </p:nvCxnSpPr>
              <p:spPr>
                <a:xfrm>
                  <a:off x="25254000" y="16434000"/>
                  <a:ext cx="0" cy="30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6" name="Straight Connector 2215"/>
                <p:cNvCxnSpPr/>
                <p:nvPr/>
              </p:nvCxnSpPr>
              <p:spPr>
                <a:xfrm>
                  <a:off x="2532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7" name="Straight Connector 2216"/>
                <p:cNvCxnSpPr/>
                <p:nvPr/>
              </p:nvCxnSpPr>
              <p:spPr>
                <a:xfrm>
                  <a:off x="2539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8" name="Straight Connector 2217"/>
                <p:cNvCxnSpPr/>
                <p:nvPr/>
              </p:nvCxnSpPr>
              <p:spPr>
                <a:xfrm>
                  <a:off x="2546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9" name="Straight Connector 2218"/>
                <p:cNvCxnSpPr/>
                <p:nvPr/>
              </p:nvCxnSpPr>
              <p:spPr>
                <a:xfrm>
                  <a:off x="2554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0" name="Straight Connector 2219"/>
                <p:cNvCxnSpPr/>
                <p:nvPr/>
              </p:nvCxnSpPr>
              <p:spPr>
                <a:xfrm>
                  <a:off x="2561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1" name="Straight Connector 2220"/>
                <p:cNvCxnSpPr/>
                <p:nvPr/>
              </p:nvCxnSpPr>
              <p:spPr>
                <a:xfrm>
                  <a:off x="2568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2" name="Straight Connector 2221"/>
                <p:cNvCxnSpPr/>
                <p:nvPr/>
              </p:nvCxnSpPr>
              <p:spPr>
                <a:xfrm>
                  <a:off x="2575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3" name="Straight Connector 2222"/>
                <p:cNvCxnSpPr/>
                <p:nvPr/>
              </p:nvCxnSpPr>
              <p:spPr>
                <a:xfrm>
                  <a:off x="2583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4" name="Straight Connector 2223"/>
                <p:cNvCxnSpPr/>
                <p:nvPr/>
              </p:nvCxnSpPr>
              <p:spPr>
                <a:xfrm>
                  <a:off x="2590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5" name="Straight Connector 2224"/>
                <p:cNvCxnSpPr/>
                <p:nvPr/>
              </p:nvCxnSpPr>
              <p:spPr>
                <a:xfrm>
                  <a:off x="2597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6" name="Straight Connector 2225"/>
                <p:cNvCxnSpPr/>
                <p:nvPr/>
              </p:nvCxnSpPr>
              <p:spPr>
                <a:xfrm>
                  <a:off x="2604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7" name="Straight Connector 2226"/>
                <p:cNvCxnSpPr/>
                <p:nvPr/>
              </p:nvCxnSpPr>
              <p:spPr>
                <a:xfrm>
                  <a:off x="2611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8" name="Straight Connector 2227"/>
                <p:cNvCxnSpPr/>
                <p:nvPr/>
              </p:nvCxnSpPr>
              <p:spPr>
                <a:xfrm>
                  <a:off x="2619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9" name="Straight Connector 2228"/>
                <p:cNvCxnSpPr/>
                <p:nvPr/>
              </p:nvCxnSpPr>
              <p:spPr>
                <a:xfrm>
                  <a:off x="2626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0" name="Straight Connector 2229"/>
                <p:cNvCxnSpPr/>
                <p:nvPr/>
              </p:nvCxnSpPr>
              <p:spPr>
                <a:xfrm>
                  <a:off x="2633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1" name="Straight Connector 2230"/>
                <p:cNvCxnSpPr/>
                <p:nvPr/>
              </p:nvCxnSpPr>
              <p:spPr>
                <a:xfrm>
                  <a:off x="2640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2" name="Straight Connector 2231"/>
                <p:cNvCxnSpPr/>
                <p:nvPr/>
              </p:nvCxnSpPr>
              <p:spPr>
                <a:xfrm>
                  <a:off x="2647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3" name="Straight Connector 2232"/>
                <p:cNvCxnSpPr/>
                <p:nvPr/>
              </p:nvCxnSpPr>
              <p:spPr>
                <a:xfrm>
                  <a:off x="2654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4" name="Straight Connector 2233"/>
                <p:cNvCxnSpPr/>
                <p:nvPr/>
              </p:nvCxnSpPr>
              <p:spPr>
                <a:xfrm>
                  <a:off x="2662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5" name="Straight Connector 2234"/>
                <p:cNvCxnSpPr/>
                <p:nvPr/>
              </p:nvCxnSpPr>
              <p:spPr>
                <a:xfrm>
                  <a:off x="2669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6" name="Straight Connector 2235"/>
                <p:cNvCxnSpPr/>
                <p:nvPr/>
              </p:nvCxnSpPr>
              <p:spPr>
                <a:xfrm>
                  <a:off x="2676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7" name="Straight Connector 2236"/>
                <p:cNvCxnSpPr/>
                <p:nvPr/>
              </p:nvCxnSpPr>
              <p:spPr>
                <a:xfrm>
                  <a:off x="26836606" y="16434000"/>
                  <a:ext cx="0" cy="30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8" name="Straight Connector 2237"/>
                <p:cNvCxnSpPr/>
                <p:nvPr/>
              </p:nvCxnSpPr>
              <p:spPr>
                <a:xfrm>
                  <a:off x="2690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9" name="Straight Connector 2238"/>
                <p:cNvCxnSpPr/>
                <p:nvPr/>
              </p:nvCxnSpPr>
              <p:spPr>
                <a:xfrm>
                  <a:off x="2698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0" name="Straight Connector 2239"/>
                <p:cNvCxnSpPr/>
                <p:nvPr/>
              </p:nvCxnSpPr>
              <p:spPr>
                <a:xfrm>
                  <a:off x="2705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1" name="Straight Connector 2240"/>
                <p:cNvCxnSpPr/>
                <p:nvPr/>
              </p:nvCxnSpPr>
              <p:spPr>
                <a:xfrm>
                  <a:off x="2712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2" name="Straight Connector 2241"/>
                <p:cNvCxnSpPr/>
                <p:nvPr/>
              </p:nvCxnSpPr>
              <p:spPr>
                <a:xfrm>
                  <a:off x="2719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3" name="Straight Connector 2242"/>
                <p:cNvCxnSpPr/>
                <p:nvPr/>
              </p:nvCxnSpPr>
              <p:spPr>
                <a:xfrm>
                  <a:off x="2727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4" name="Straight Connector 2243"/>
                <p:cNvCxnSpPr/>
                <p:nvPr/>
              </p:nvCxnSpPr>
              <p:spPr>
                <a:xfrm>
                  <a:off x="2734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5" name="Straight Connector 2244"/>
                <p:cNvCxnSpPr/>
                <p:nvPr/>
              </p:nvCxnSpPr>
              <p:spPr>
                <a:xfrm>
                  <a:off x="2741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6" name="Straight Connector 2245"/>
                <p:cNvCxnSpPr/>
                <p:nvPr/>
              </p:nvCxnSpPr>
              <p:spPr>
                <a:xfrm>
                  <a:off x="2748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7" name="Straight Connector 2246"/>
                <p:cNvCxnSpPr/>
                <p:nvPr/>
              </p:nvCxnSpPr>
              <p:spPr>
                <a:xfrm>
                  <a:off x="2755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8" name="Straight Connector 2247"/>
                <p:cNvCxnSpPr/>
                <p:nvPr/>
              </p:nvCxnSpPr>
              <p:spPr>
                <a:xfrm>
                  <a:off x="2763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9" name="Straight Connector 2248"/>
                <p:cNvCxnSpPr/>
                <p:nvPr/>
              </p:nvCxnSpPr>
              <p:spPr>
                <a:xfrm>
                  <a:off x="2770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0" name="Straight Connector 2249"/>
                <p:cNvCxnSpPr/>
                <p:nvPr/>
              </p:nvCxnSpPr>
              <p:spPr>
                <a:xfrm>
                  <a:off x="2777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1" name="Straight Connector 2250"/>
                <p:cNvCxnSpPr/>
                <p:nvPr/>
              </p:nvCxnSpPr>
              <p:spPr>
                <a:xfrm>
                  <a:off x="2784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2" name="Straight Connector 2251"/>
                <p:cNvCxnSpPr/>
                <p:nvPr/>
              </p:nvCxnSpPr>
              <p:spPr>
                <a:xfrm>
                  <a:off x="27918000" y="16434000"/>
                  <a:ext cx="0" cy="30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3" name="Straight Connector 2252"/>
                <p:cNvCxnSpPr/>
                <p:nvPr/>
              </p:nvCxnSpPr>
              <p:spPr>
                <a:xfrm>
                  <a:off x="2798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4" name="Straight Connector 2253"/>
                <p:cNvCxnSpPr/>
                <p:nvPr/>
              </p:nvCxnSpPr>
              <p:spPr>
                <a:xfrm>
                  <a:off x="2806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5" name="Straight Connector 2254"/>
                <p:cNvCxnSpPr/>
                <p:nvPr/>
              </p:nvCxnSpPr>
              <p:spPr>
                <a:xfrm>
                  <a:off x="2813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6" name="Straight Connector 2255"/>
                <p:cNvCxnSpPr/>
                <p:nvPr/>
              </p:nvCxnSpPr>
              <p:spPr>
                <a:xfrm>
                  <a:off x="2820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7" name="Straight Connector 2256"/>
                <p:cNvCxnSpPr/>
                <p:nvPr/>
              </p:nvCxnSpPr>
              <p:spPr>
                <a:xfrm>
                  <a:off x="2827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8" name="Straight Connector 2257"/>
                <p:cNvCxnSpPr/>
                <p:nvPr/>
              </p:nvCxnSpPr>
              <p:spPr>
                <a:xfrm>
                  <a:off x="2834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9" name="Straight Connector 2258"/>
                <p:cNvCxnSpPr/>
                <p:nvPr/>
              </p:nvCxnSpPr>
              <p:spPr>
                <a:xfrm>
                  <a:off x="2842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0" name="Straight Connector 2259"/>
                <p:cNvCxnSpPr/>
                <p:nvPr/>
              </p:nvCxnSpPr>
              <p:spPr>
                <a:xfrm>
                  <a:off x="2849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1" name="Straight Connector 2260"/>
                <p:cNvCxnSpPr/>
                <p:nvPr/>
              </p:nvCxnSpPr>
              <p:spPr>
                <a:xfrm>
                  <a:off x="2856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2" name="Straight Connector 2261"/>
                <p:cNvCxnSpPr/>
                <p:nvPr/>
              </p:nvCxnSpPr>
              <p:spPr>
                <a:xfrm>
                  <a:off x="2863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3" name="Straight Connector 2262"/>
                <p:cNvCxnSpPr/>
                <p:nvPr/>
              </p:nvCxnSpPr>
              <p:spPr>
                <a:xfrm>
                  <a:off x="2871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4" name="Straight Connector 2263"/>
                <p:cNvCxnSpPr/>
                <p:nvPr/>
              </p:nvCxnSpPr>
              <p:spPr>
                <a:xfrm>
                  <a:off x="2878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Straight Connector 2264"/>
                <p:cNvCxnSpPr/>
                <p:nvPr/>
              </p:nvCxnSpPr>
              <p:spPr>
                <a:xfrm>
                  <a:off x="2885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6" name="Straight Connector 2265"/>
                <p:cNvCxnSpPr/>
                <p:nvPr/>
              </p:nvCxnSpPr>
              <p:spPr>
                <a:xfrm>
                  <a:off x="2892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7" name="Straight Connector 2266"/>
                <p:cNvCxnSpPr/>
                <p:nvPr/>
              </p:nvCxnSpPr>
              <p:spPr>
                <a:xfrm>
                  <a:off x="2899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8" name="Straight Connector 2267"/>
                <p:cNvCxnSpPr/>
                <p:nvPr/>
              </p:nvCxnSpPr>
              <p:spPr>
                <a:xfrm>
                  <a:off x="2907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9" name="Straight Connector 2268"/>
                <p:cNvCxnSpPr/>
                <p:nvPr/>
              </p:nvCxnSpPr>
              <p:spPr>
                <a:xfrm>
                  <a:off x="2914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0" name="Straight Connector 2269"/>
                <p:cNvCxnSpPr/>
                <p:nvPr/>
              </p:nvCxnSpPr>
              <p:spPr>
                <a:xfrm>
                  <a:off x="2921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1" name="Straight Connector 2270"/>
                <p:cNvCxnSpPr/>
                <p:nvPr/>
              </p:nvCxnSpPr>
              <p:spPr>
                <a:xfrm>
                  <a:off x="2928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2" name="Straight Connector 2271"/>
                <p:cNvCxnSpPr/>
                <p:nvPr/>
              </p:nvCxnSpPr>
              <p:spPr>
                <a:xfrm>
                  <a:off x="2935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3" name="Straight Connector 2272"/>
                <p:cNvCxnSpPr/>
                <p:nvPr/>
              </p:nvCxnSpPr>
              <p:spPr>
                <a:xfrm>
                  <a:off x="2942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4" name="Straight Connector 2273"/>
                <p:cNvCxnSpPr/>
                <p:nvPr/>
              </p:nvCxnSpPr>
              <p:spPr>
                <a:xfrm>
                  <a:off x="2950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5" name="Straight Connector 2274"/>
                <p:cNvCxnSpPr/>
                <p:nvPr/>
              </p:nvCxnSpPr>
              <p:spPr>
                <a:xfrm>
                  <a:off x="2957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6" name="Straight Connector 2275"/>
                <p:cNvCxnSpPr/>
                <p:nvPr/>
              </p:nvCxnSpPr>
              <p:spPr>
                <a:xfrm>
                  <a:off x="2964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7" name="Straight Connector 2276"/>
                <p:cNvCxnSpPr/>
                <p:nvPr/>
              </p:nvCxnSpPr>
              <p:spPr>
                <a:xfrm>
                  <a:off x="2971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8" name="Straight Connector 2277"/>
                <p:cNvCxnSpPr/>
                <p:nvPr/>
              </p:nvCxnSpPr>
              <p:spPr>
                <a:xfrm>
                  <a:off x="2978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9" name="Straight Connector 2278"/>
                <p:cNvCxnSpPr/>
                <p:nvPr/>
              </p:nvCxnSpPr>
              <p:spPr>
                <a:xfrm>
                  <a:off x="2986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0" name="Straight Connector 2279"/>
                <p:cNvCxnSpPr/>
                <p:nvPr/>
              </p:nvCxnSpPr>
              <p:spPr>
                <a:xfrm>
                  <a:off x="2993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1" name="Straight Connector 2280"/>
                <p:cNvCxnSpPr/>
                <p:nvPr/>
              </p:nvCxnSpPr>
              <p:spPr>
                <a:xfrm>
                  <a:off x="3000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2" name="Straight Connector 2281"/>
                <p:cNvCxnSpPr/>
                <p:nvPr/>
              </p:nvCxnSpPr>
              <p:spPr>
                <a:xfrm>
                  <a:off x="3007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3" name="Straight Connector 2282"/>
                <p:cNvCxnSpPr/>
                <p:nvPr/>
              </p:nvCxnSpPr>
              <p:spPr>
                <a:xfrm>
                  <a:off x="3015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4" name="Straight Connector 2283"/>
                <p:cNvCxnSpPr/>
                <p:nvPr/>
              </p:nvCxnSpPr>
              <p:spPr>
                <a:xfrm>
                  <a:off x="3022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5" name="Straight Connector 2284"/>
                <p:cNvCxnSpPr/>
                <p:nvPr/>
              </p:nvCxnSpPr>
              <p:spPr>
                <a:xfrm>
                  <a:off x="3029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6" name="Straight Connector 2285"/>
                <p:cNvCxnSpPr/>
                <p:nvPr/>
              </p:nvCxnSpPr>
              <p:spPr>
                <a:xfrm>
                  <a:off x="3036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7" name="Straight Connector 2286"/>
                <p:cNvCxnSpPr/>
                <p:nvPr/>
              </p:nvCxnSpPr>
              <p:spPr>
                <a:xfrm>
                  <a:off x="3043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8" name="Straight Connector 2287"/>
                <p:cNvCxnSpPr/>
                <p:nvPr/>
              </p:nvCxnSpPr>
              <p:spPr>
                <a:xfrm>
                  <a:off x="3051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9" name="Straight Connector 2288"/>
                <p:cNvCxnSpPr/>
                <p:nvPr/>
              </p:nvCxnSpPr>
              <p:spPr>
                <a:xfrm>
                  <a:off x="3058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0" name="Straight Connector 2289"/>
                <p:cNvCxnSpPr/>
                <p:nvPr/>
              </p:nvCxnSpPr>
              <p:spPr>
                <a:xfrm>
                  <a:off x="3065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1" name="Straight Connector 2290"/>
                <p:cNvCxnSpPr/>
                <p:nvPr/>
              </p:nvCxnSpPr>
              <p:spPr>
                <a:xfrm>
                  <a:off x="3072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2" name="Straight Connector 2291"/>
                <p:cNvCxnSpPr/>
                <p:nvPr/>
              </p:nvCxnSpPr>
              <p:spPr>
                <a:xfrm>
                  <a:off x="3079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3" name="Straight Connector 2292"/>
                <p:cNvCxnSpPr/>
                <p:nvPr/>
              </p:nvCxnSpPr>
              <p:spPr>
                <a:xfrm>
                  <a:off x="3086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4" name="Straight Connector 2293"/>
                <p:cNvCxnSpPr/>
                <p:nvPr/>
              </p:nvCxnSpPr>
              <p:spPr>
                <a:xfrm>
                  <a:off x="3094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5" name="Straight Connector 2294"/>
                <p:cNvCxnSpPr/>
                <p:nvPr/>
              </p:nvCxnSpPr>
              <p:spPr>
                <a:xfrm>
                  <a:off x="3101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6" name="Straight Connector 2295"/>
                <p:cNvCxnSpPr/>
                <p:nvPr/>
              </p:nvCxnSpPr>
              <p:spPr>
                <a:xfrm>
                  <a:off x="3108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7" name="Straight Connector 2296"/>
                <p:cNvCxnSpPr/>
                <p:nvPr/>
              </p:nvCxnSpPr>
              <p:spPr>
                <a:xfrm>
                  <a:off x="3115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8" name="Straight Connector 2297"/>
                <p:cNvCxnSpPr/>
                <p:nvPr/>
              </p:nvCxnSpPr>
              <p:spPr>
                <a:xfrm>
                  <a:off x="3122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9" name="Straight Connector 2298"/>
                <p:cNvCxnSpPr/>
                <p:nvPr/>
              </p:nvCxnSpPr>
              <p:spPr>
                <a:xfrm>
                  <a:off x="3130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0" name="Straight Connector 2299"/>
                <p:cNvCxnSpPr/>
                <p:nvPr/>
              </p:nvCxnSpPr>
              <p:spPr>
                <a:xfrm>
                  <a:off x="3137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1" name="Straight Connector 2300"/>
                <p:cNvCxnSpPr/>
                <p:nvPr/>
              </p:nvCxnSpPr>
              <p:spPr>
                <a:xfrm>
                  <a:off x="3144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2" name="Straight Connector 2301"/>
                <p:cNvCxnSpPr/>
                <p:nvPr/>
              </p:nvCxnSpPr>
              <p:spPr>
                <a:xfrm>
                  <a:off x="3151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3" name="Straight Connector 2302"/>
                <p:cNvCxnSpPr/>
                <p:nvPr/>
              </p:nvCxnSpPr>
              <p:spPr>
                <a:xfrm>
                  <a:off x="3159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4" name="Straight Connector 2303"/>
                <p:cNvCxnSpPr/>
                <p:nvPr/>
              </p:nvCxnSpPr>
              <p:spPr>
                <a:xfrm>
                  <a:off x="3166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5" name="Straight Connector 2304"/>
                <p:cNvCxnSpPr/>
                <p:nvPr/>
              </p:nvCxnSpPr>
              <p:spPr>
                <a:xfrm>
                  <a:off x="3173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6" name="Straight Connector 2305"/>
                <p:cNvCxnSpPr/>
                <p:nvPr/>
              </p:nvCxnSpPr>
              <p:spPr>
                <a:xfrm>
                  <a:off x="3180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7" name="Straight Connector 2306"/>
                <p:cNvCxnSpPr/>
                <p:nvPr/>
              </p:nvCxnSpPr>
              <p:spPr>
                <a:xfrm>
                  <a:off x="3187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8" name="Straight Connector 2307"/>
                <p:cNvCxnSpPr/>
                <p:nvPr/>
              </p:nvCxnSpPr>
              <p:spPr>
                <a:xfrm>
                  <a:off x="3195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9" name="Straight Connector 2308"/>
                <p:cNvCxnSpPr/>
                <p:nvPr/>
              </p:nvCxnSpPr>
              <p:spPr>
                <a:xfrm>
                  <a:off x="3202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0" name="Straight Connector 2309"/>
                <p:cNvCxnSpPr/>
                <p:nvPr/>
              </p:nvCxnSpPr>
              <p:spPr>
                <a:xfrm>
                  <a:off x="3209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1" name="Straight Connector 2310"/>
                <p:cNvCxnSpPr/>
                <p:nvPr/>
              </p:nvCxnSpPr>
              <p:spPr>
                <a:xfrm>
                  <a:off x="3216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2" name="Straight Connector 2311"/>
                <p:cNvCxnSpPr/>
                <p:nvPr/>
              </p:nvCxnSpPr>
              <p:spPr>
                <a:xfrm>
                  <a:off x="3223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3" name="Straight Connector 2312"/>
                <p:cNvCxnSpPr/>
                <p:nvPr/>
              </p:nvCxnSpPr>
              <p:spPr>
                <a:xfrm>
                  <a:off x="3230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4" name="Straight Connector 2313"/>
                <p:cNvCxnSpPr/>
                <p:nvPr/>
              </p:nvCxnSpPr>
              <p:spPr>
                <a:xfrm>
                  <a:off x="3238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5" name="Straight Connector 2314"/>
                <p:cNvCxnSpPr/>
                <p:nvPr/>
              </p:nvCxnSpPr>
              <p:spPr>
                <a:xfrm>
                  <a:off x="3245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6" name="Straight Connector 2315"/>
                <p:cNvCxnSpPr/>
                <p:nvPr/>
              </p:nvCxnSpPr>
              <p:spPr>
                <a:xfrm>
                  <a:off x="3252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7" name="Straight Connector 2316"/>
                <p:cNvCxnSpPr/>
                <p:nvPr/>
              </p:nvCxnSpPr>
              <p:spPr>
                <a:xfrm>
                  <a:off x="3259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8" name="Straight Connector 2317"/>
                <p:cNvCxnSpPr/>
                <p:nvPr/>
              </p:nvCxnSpPr>
              <p:spPr>
                <a:xfrm>
                  <a:off x="3266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9" name="Straight Connector 2318"/>
                <p:cNvCxnSpPr/>
                <p:nvPr/>
              </p:nvCxnSpPr>
              <p:spPr>
                <a:xfrm>
                  <a:off x="3274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0" name="Straight Connector 2319"/>
                <p:cNvCxnSpPr/>
                <p:nvPr/>
              </p:nvCxnSpPr>
              <p:spPr>
                <a:xfrm>
                  <a:off x="3281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1" name="Straight Connector 2320"/>
                <p:cNvCxnSpPr/>
                <p:nvPr/>
              </p:nvCxnSpPr>
              <p:spPr>
                <a:xfrm>
                  <a:off x="3288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2" name="Straight Connector 2321"/>
                <p:cNvCxnSpPr/>
                <p:nvPr/>
              </p:nvCxnSpPr>
              <p:spPr>
                <a:xfrm>
                  <a:off x="3295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3" name="Straight Connector 2322"/>
                <p:cNvCxnSpPr/>
                <p:nvPr/>
              </p:nvCxnSpPr>
              <p:spPr>
                <a:xfrm>
                  <a:off x="3303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4" name="Straight Connector 2323"/>
                <p:cNvCxnSpPr/>
                <p:nvPr/>
              </p:nvCxnSpPr>
              <p:spPr>
                <a:xfrm>
                  <a:off x="3310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5" name="Straight Connector 2324"/>
                <p:cNvCxnSpPr/>
                <p:nvPr/>
              </p:nvCxnSpPr>
              <p:spPr>
                <a:xfrm>
                  <a:off x="3317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6" name="Straight Connector 2325"/>
                <p:cNvCxnSpPr/>
                <p:nvPr/>
              </p:nvCxnSpPr>
              <p:spPr>
                <a:xfrm>
                  <a:off x="3324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7" name="Straight Connector 2326"/>
                <p:cNvCxnSpPr/>
                <p:nvPr/>
              </p:nvCxnSpPr>
              <p:spPr>
                <a:xfrm>
                  <a:off x="3331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8" name="Straight Connector 2327"/>
                <p:cNvCxnSpPr/>
                <p:nvPr/>
              </p:nvCxnSpPr>
              <p:spPr>
                <a:xfrm>
                  <a:off x="3339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9" name="Straight Connector 2328"/>
                <p:cNvCxnSpPr/>
                <p:nvPr/>
              </p:nvCxnSpPr>
              <p:spPr>
                <a:xfrm>
                  <a:off x="3346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0" name="Straight Connector 2329"/>
                <p:cNvCxnSpPr/>
                <p:nvPr/>
              </p:nvCxnSpPr>
              <p:spPr>
                <a:xfrm>
                  <a:off x="3353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1" name="Straight Connector 2330"/>
                <p:cNvCxnSpPr/>
                <p:nvPr/>
              </p:nvCxnSpPr>
              <p:spPr>
                <a:xfrm>
                  <a:off x="3360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2" name="Straight Connector 2331"/>
                <p:cNvCxnSpPr/>
                <p:nvPr/>
              </p:nvCxnSpPr>
              <p:spPr>
                <a:xfrm>
                  <a:off x="3367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3" name="Straight Connector 2332"/>
                <p:cNvCxnSpPr/>
                <p:nvPr/>
              </p:nvCxnSpPr>
              <p:spPr>
                <a:xfrm>
                  <a:off x="3374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4" name="Straight Connector 2333"/>
                <p:cNvCxnSpPr/>
                <p:nvPr/>
              </p:nvCxnSpPr>
              <p:spPr>
                <a:xfrm>
                  <a:off x="3382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5" name="Straight Connector 2334"/>
                <p:cNvCxnSpPr/>
                <p:nvPr/>
              </p:nvCxnSpPr>
              <p:spPr>
                <a:xfrm>
                  <a:off x="3389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6" name="Straight Connector 2335"/>
                <p:cNvCxnSpPr/>
                <p:nvPr/>
              </p:nvCxnSpPr>
              <p:spPr>
                <a:xfrm>
                  <a:off x="3396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7" name="Straight Connector 2336"/>
                <p:cNvCxnSpPr/>
                <p:nvPr/>
              </p:nvCxnSpPr>
              <p:spPr>
                <a:xfrm>
                  <a:off x="3403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8" name="Straight Connector 2337"/>
                <p:cNvCxnSpPr/>
                <p:nvPr/>
              </p:nvCxnSpPr>
              <p:spPr>
                <a:xfrm>
                  <a:off x="3410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9" name="Straight Connector 2338"/>
                <p:cNvCxnSpPr/>
                <p:nvPr/>
              </p:nvCxnSpPr>
              <p:spPr>
                <a:xfrm>
                  <a:off x="3418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0" name="Straight Connector 2339"/>
                <p:cNvCxnSpPr/>
                <p:nvPr/>
              </p:nvCxnSpPr>
              <p:spPr>
                <a:xfrm>
                  <a:off x="3425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1" name="Straight Connector 2340"/>
                <p:cNvCxnSpPr/>
                <p:nvPr/>
              </p:nvCxnSpPr>
              <p:spPr>
                <a:xfrm>
                  <a:off x="3432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2" name="Straight Connector 2341"/>
                <p:cNvCxnSpPr/>
                <p:nvPr/>
              </p:nvCxnSpPr>
              <p:spPr>
                <a:xfrm>
                  <a:off x="3439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3" name="Straight Connector 2342"/>
                <p:cNvCxnSpPr/>
                <p:nvPr/>
              </p:nvCxnSpPr>
              <p:spPr>
                <a:xfrm>
                  <a:off x="3447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4" name="Straight Connector 2343"/>
                <p:cNvCxnSpPr/>
                <p:nvPr/>
              </p:nvCxnSpPr>
              <p:spPr>
                <a:xfrm>
                  <a:off x="3454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5" name="Straight Connector 2344"/>
                <p:cNvCxnSpPr/>
                <p:nvPr/>
              </p:nvCxnSpPr>
              <p:spPr>
                <a:xfrm>
                  <a:off x="3461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6" name="Straight Connector 2345"/>
                <p:cNvCxnSpPr/>
                <p:nvPr/>
              </p:nvCxnSpPr>
              <p:spPr>
                <a:xfrm>
                  <a:off x="3468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7" name="Straight Connector 2346"/>
                <p:cNvCxnSpPr/>
                <p:nvPr/>
              </p:nvCxnSpPr>
              <p:spPr>
                <a:xfrm>
                  <a:off x="3475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8" name="Straight Connector 2347"/>
                <p:cNvCxnSpPr/>
                <p:nvPr/>
              </p:nvCxnSpPr>
              <p:spPr>
                <a:xfrm>
                  <a:off x="3483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9" name="Straight Connector 2348"/>
                <p:cNvCxnSpPr/>
                <p:nvPr/>
              </p:nvCxnSpPr>
              <p:spPr>
                <a:xfrm>
                  <a:off x="3490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0" name="Straight Connector 2349"/>
                <p:cNvCxnSpPr/>
                <p:nvPr/>
              </p:nvCxnSpPr>
              <p:spPr>
                <a:xfrm>
                  <a:off x="3497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1" name="Straight Connector 2350"/>
                <p:cNvCxnSpPr/>
                <p:nvPr/>
              </p:nvCxnSpPr>
              <p:spPr>
                <a:xfrm>
                  <a:off x="3504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2" name="Straight Connector 2351"/>
                <p:cNvCxnSpPr/>
                <p:nvPr/>
              </p:nvCxnSpPr>
              <p:spPr>
                <a:xfrm>
                  <a:off x="3511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3" name="Straight Connector 2352"/>
                <p:cNvCxnSpPr/>
                <p:nvPr/>
              </p:nvCxnSpPr>
              <p:spPr>
                <a:xfrm>
                  <a:off x="3518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4" name="Straight Connector 2353"/>
                <p:cNvCxnSpPr/>
                <p:nvPr/>
              </p:nvCxnSpPr>
              <p:spPr>
                <a:xfrm>
                  <a:off x="3526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5" name="Straight Connector 2354"/>
                <p:cNvCxnSpPr/>
                <p:nvPr/>
              </p:nvCxnSpPr>
              <p:spPr>
                <a:xfrm>
                  <a:off x="3533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6" name="Straight Connector 2355"/>
                <p:cNvCxnSpPr/>
                <p:nvPr/>
              </p:nvCxnSpPr>
              <p:spPr>
                <a:xfrm>
                  <a:off x="3540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7" name="Straight Connector 2356"/>
                <p:cNvCxnSpPr/>
                <p:nvPr/>
              </p:nvCxnSpPr>
              <p:spPr>
                <a:xfrm>
                  <a:off x="3547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8" name="Straight Connector 2357"/>
                <p:cNvCxnSpPr/>
                <p:nvPr/>
              </p:nvCxnSpPr>
              <p:spPr>
                <a:xfrm>
                  <a:off x="3554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9" name="Straight Connector 2358"/>
                <p:cNvCxnSpPr/>
                <p:nvPr/>
              </p:nvCxnSpPr>
              <p:spPr>
                <a:xfrm>
                  <a:off x="3562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0" name="Straight Connector 2359"/>
                <p:cNvCxnSpPr/>
                <p:nvPr/>
              </p:nvCxnSpPr>
              <p:spPr>
                <a:xfrm>
                  <a:off x="3569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1" name="Straight Connector 2360"/>
                <p:cNvCxnSpPr/>
                <p:nvPr/>
              </p:nvCxnSpPr>
              <p:spPr>
                <a:xfrm>
                  <a:off x="3576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2" name="Straight Connector 2361"/>
                <p:cNvCxnSpPr/>
                <p:nvPr/>
              </p:nvCxnSpPr>
              <p:spPr>
                <a:xfrm>
                  <a:off x="3583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3" name="Straight Connector 2362"/>
                <p:cNvCxnSpPr/>
                <p:nvPr/>
              </p:nvCxnSpPr>
              <p:spPr>
                <a:xfrm>
                  <a:off x="3591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4" name="Straight Connector 2363"/>
                <p:cNvCxnSpPr/>
                <p:nvPr/>
              </p:nvCxnSpPr>
              <p:spPr>
                <a:xfrm>
                  <a:off x="3598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5" name="Straight Connector 2364"/>
                <p:cNvCxnSpPr/>
                <p:nvPr/>
              </p:nvCxnSpPr>
              <p:spPr>
                <a:xfrm>
                  <a:off x="3605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6" name="Straight Connector 2365"/>
                <p:cNvCxnSpPr/>
                <p:nvPr/>
              </p:nvCxnSpPr>
              <p:spPr>
                <a:xfrm>
                  <a:off x="3612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7" name="Straight Connector 2366"/>
                <p:cNvCxnSpPr/>
                <p:nvPr/>
              </p:nvCxnSpPr>
              <p:spPr>
                <a:xfrm>
                  <a:off x="3619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8" name="Straight Connector 2367"/>
                <p:cNvCxnSpPr/>
                <p:nvPr/>
              </p:nvCxnSpPr>
              <p:spPr>
                <a:xfrm>
                  <a:off x="3627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9" name="Straight Connector 2368"/>
                <p:cNvCxnSpPr/>
                <p:nvPr/>
              </p:nvCxnSpPr>
              <p:spPr>
                <a:xfrm>
                  <a:off x="3634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0" name="Straight Connector 2369"/>
                <p:cNvCxnSpPr/>
                <p:nvPr/>
              </p:nvCxnSpPr>
              <p:spPr>
                <a:xfrm>
                  <a:off x="3641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1" name="Straight Connector 2370"/>
                <p:cNvCxnSpPr/>
                <p:nvPr/>
              </p:nvCxnSpPr>
              <p:spPr>
                <a:xfrm>
                  <a:off x="3648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2" name="Straight Connector 2371"/>
                <p:cNvCxnSpPr/>
                <p:nvPr/>
              </p:nvCxnSpPr>
              <p:spPr>
                <a:xfrm>
                  <a:off x="3655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3" name="Straight Connector 2372"/>
                <p:cNvCxnSpPr/>
                <p:nvPr/>
              </p:nvCxnSpPr>
              <p:spPr>
                <a:xfrm>
                  <a:off x="3662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4" name="Straight Connector 2373"/>
                <p:cNvCxnSpPr/>
                <p:nvPr/>
              </p:nvCxnSpPr>
              <p:spPr>
                <a:xfrm>
                  <a:off x="3670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5" name="Straight Connector 2374"/>
                <p:cNvCxnSpPr/>
                <p:nvPr/>
              </p:nvCxnSpPr>
              <p:spPr>
                <a:xfrm>
                  <a:off x="3677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6" name="Straight Connector 2375"/>
                <p:cNvCxnSpPr/>
                <p:nvPr/>
              </p:nvCxnSpPr>
              <p:spPr>
                <a:xfrm>
                  <a:off x="3684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7" name="Straight Connector 2376"/>
                <p:cNvCxnSpPr/>
                <p:nvPr/>
              </p:nvCxnSpPr>
              <p:spPr>
                <a:xfrm>
                  <a:off x="3691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8" name="Straight Connector 2377"/>
                <p:cNvCxnSpPr/>
                <p:nvPr/>
              </p:nvCxnSpPr>
              <p:spPr>
                <a:xfrm>
                  <a:off x="3698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9" name="Straight Connector 2378"/>
                <p:cNvCxnSpPr/>
                <p:nvPr/>
              </p:nvCxnSpPr>
              <p:spPr>
                <a:xfrm>
                  <a:off x="3706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0" name="Straight Connector 2379"/>
                <p:cNvCxnSpPr/>
                <p:nvPr/>
              </p:nvCxnSpPr>
              <p:spPr>
                <a:xfrm>
                  <a:off x="3713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1" name="Straight Connector 2380"/>
                <p:cNvCxnSpPr/>
                <p:nvPr/>
              </p:nvCxnSpPr>
              <p:spPr>
                <a:xfrm>
                  <a:off x="3720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2" name="Straight Connector 2381"/>
                <p:cNvCxnSpPr/>
                <p:nvPr/>
              </p:nvCxnSpPr>
              <p:spPr>
                <a:xfrm>
                  <a:off x="3727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3" name="Straight Connector 2382"/>
                <p:cNvCxnSpPr/>
                <p:nvPr/>
              </p:nvCxnSpPr>
              <p:spPr>
                <a:xfrm>
                  <a:off x="3735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4" name="Straight Connector 2383"/>
                <p:cNvCxnSpPr/>
                <p:nvPr/>
              </p:nvCxnSpPr>
              <p:spPr>
                <a:xfrm>
                  <a:off x="3742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5" name="Straight Connector 2384"/>
                <p:cNvCxnSpPr/>
                <p:nvPr/>
              </p:nvCxnSpPr>
              <p:spPr>
                <a:xfrm>
                  <a:off x="3749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6" name="Straight Connector 2385"/>
                <p:cNvCxnSpPr/>
                <p:nvPr/>
              </p:nvCxnSpPr>
              <p:spPr>
                <a:xfrm>
                  <a:off x="3756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7" name="Straight Connector 2386"/>
                <p:cNvCxnSpPr/>
                <p:nvPr/>
              </p:nvCxnSpPr>
              <p:spPr>
                <a:xfrm>
                  <a:off x="3763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8" name="Straight Connector 2387"/>
                <p:cNvCxnSpPr/>
                <p:nvPr/>
              </p:nvCxnSpPr>
              <p:spPr>
                <a:xfrm>
                  <a:off x="3771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9" name="Straight Connector 2388"/>
                <p:cNvCxnSpPr/>
                <p:nvPr/>
              </p:nvCxnSpPr>
              <p:spPr>
                <a:xfrm>
                  <a:off x="3778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0" name="Straight Connector 2389"/>
                <p:cNvCxnSpPr/>
                <p:nvPr/>
              </p:nvCxnSpPr>
              <p:spPr>
                <a:xfrm>
                  <a:off x="3785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1" name="Straight Connector 2390"/>
                <p:cNvCxnSpPr/>
                <p:nvPr/>
              </p:nvCxnSpPr>
              <p:spPr>
                <a:xfrm>
                  <a:off x="3792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2" name="Straight Connector 2391"/>
                <p:cNvCxnSpPr/>
                <p:nvPr/>
              </p:nvCxnSpPr>
              <p:spPr>
                <a:xfrm>
                  <a:off x="3799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3" name="Straight Connector 2392"/>
                <p:cNvCxnSpPr/>
                <p:nvPr/>
              </p:nvCxnSpPr>
              <p:spPr>
                <a:xfrm>
                  <a:off x="3806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4" name="Straight Connector 2393"/>
                <p:cNvCxnSpPr/>
                <p:nvPr/>
              </p:nvCxnSpPr>
              <p:spPr>
                <a:xfrm>
                  <a:off x="38140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5" name="Straight Connector 2394"/>
                <p:cNvCxnSpPr/>
                <p:nvPr/>
              </p:nvCxnSpPr>
              <p:spPr>
                <a:xfrm>
                  <a:off x="3821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6" name="Straight Connector 2395"/>
                <p:cNvCxnSpPr/>
                <p:nvPr/>
              </p:nvCxnSpPr>
              <p:spPr>
                <a:xfrm>
                  <a:off x="38286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7" name="Straight Connector 2396"/>
                <p:cNvCxnSpPr/>
                <p:nvPr/>
              </p:nvCxnSpPr>
              <p:spPr>
                <a:xfrm>
                  <a:off x="38356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8" name="Straight Connector 2397"/>
                <p:cNvCxnSpPr/>
                <p:nvPr/>
              </p:nvCxnSpPr>
              <p:spPr>
                <a:xfrm>
                  <a:off x="38428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9" name="Straight Connector 2398"/>
                <p:cNvCxnSpPr/>
                <p:nvPr/>
              </p:nvCxnSpPr>
              <p:spPr>
                <a:xfrm>
                  <a:off x="3850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0" name="Straight Connector 2399"/>
                <p:cNvCxnSpPr/>
                <p:nvPr/>
              </p:nvCxnSpPr>
              <p:spPr>
                <a:xfrm>
                  <a:off x="38574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1" name="Straight Connector 2400"/>
                <p:cNvCxnSpPr/>
                <p:nvPr/>
              </p:nvCxnSpPr>
              <p:spPr>
                <a:xfrm>
                  <a:off x="3864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2" name="Straight Connector 2401"/>
                <p:cNvCxnSpPr/>
                <p:nvPr/>
              </p:nvCxnSpPr>
              <p:spPr>
                <a:xfrm>
                  <a:off x="38716606" y="16434000"/>
                  <a:ext cx="0" cy="30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3" name="Straight Connector 2402"/>
                <p:cNvCxnSpPr/>
                <p:nvPr/>
              </p:nvCxnSpPr>
              <p:spPr>
                <a:xfrm>
                  <a:off x="38790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4" name="Straight Connector 2403"/>
                <p:cNvCxnSpPr/>
                <p:nvPr/>
              </p:nvCxnSpPr>
              <p:spPr>
                <a:xfrm>
                  <a:off x="38862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5" name="Straight Connector 2404"/>
                <p:cNvCxnSpPr/>
                <p:nvPr/>
              </p:nvCxnSpPr>
              <p:spPr>
                <a:xfrm>
                  <a:off x="38932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6" name="Straight Connector 2405"/>
                <p:cNvCxnSpPr/>
                <p:nvPr/>
              </p:nvCxnSpPr>
              <p:spPr>
                <a:xfrm>
                  <a:off x="39004606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7" name="Straight Connector 2406"/>
                <p:cNvCxnSpPr/>
                <p:nvPr/>
              </p:nvCxnSpPr>
              <p:spPr>
                <a:xfrm>
                  <a:off x="39078000" y="16614000"/>
                  <a:ext cx="0" cy="126000"/>
                </a:xfrm>
                <a:prstGeom prst="line">
                  <a:avLst/>
                </a:prstGeom>
                <a:ln w="14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08" name="TextBox 2407"/>
                <p:cNvSpPr txBox="1"/>
                <p:nvPr/>
              </p:nvSpPr>
              <p:spPr>
                <a:xfrm>
                  <a:off x="25200000" y="16272000"/>
                  <a:ext cx="52931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800" dirty="0" smtClean="0">
                      <a:latin typeface="Droid Sans Fallback" pitchFamily="34" charset="-128"/>
                      <a:ea typeface="Droid Sans Fallback" pitchFamily="34" charset="-128"/>
                      <a:cs typeface="Droid Sans Fallback" pitchFamily="34" charset="-128"/>
                    </a:rPr>
                    <a:t>AUG 11</a:t>
                  </a:r>
                  <a:endParaRPr lang="en-AU" sz="800" dirty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endParaRPr>
                </a:p>
              </p:txBody>
            </p:sp>
            <p:sp>
              <p:nvSpPr>
                <p:cNvPr id="2409" name="TextBox 2408"/>
                <p:cNvSpPr txBox="1"/>
                <p:nvPr/>
              </p:nvSpPr>
              <p:spPr>
                <a:xfrm>
                  <a:off x="26784000" y="16272000"/>
                  <a:ext cx="52931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800" dirty="0" smtClean="0">
                      <a:latin typeface="Droid Sans Fallback" pitchFamily="34" charset="-128"/>
                      <a:ea typeface="Droid Sans Fallback" pitchFamily="34" charset="-128"/>
                      <a:cs typeface="Droid Sans Fallback" pitchFamily="34" charset="-128"/>
                    </a:rPr>
                    <a:t>AUG 12</a:t>
                  </a:r>
                  <a:endParaRPr lang="en-AU" sz="800" dirty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endParaRPr>
                </a:p>
              </p:txBody>
            </p:sp>
            <p:sp>
              <p:nvSpPr>
                <p:cNvPr id="2410" name="TextBox 2409"/>
                <p:cNvSpPr txBox="1"/>
                <p:nvPr/>
              </p:nvSpPr>
              <p:spPr>
                <a:xfrm>
                  <a:off x="27864000" y="16272000"/>
                  <a:ext cx="52931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800" dirty="0" smtClean="0">
                      <a:latin typeface="Droid Sans Fallback" pitchFamily="34" charset="-128"/>
                      <a:ea typeface="Droid Sans Fallback" pitchFamily="34" charset="-128"/>
                      <a:cs typeface="Droid Sans Fallback" pitchFamily="34" charset="-128"/>
                    </a:rPr>
                    <a:t>AUG 13</a:t>
                  </a:r>
                  <a:endParaRPr lang="en-AU" sz="800" dirty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38664000" y="16272000"/>
                  <a:ext cx="52931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800" dirty="0" smtClean="0">
                      <a:latin typeface="Droid Sans Fallback" pitchFamily="34" charset="-128"/>
                      <a:ea typeface="Droid Sans Fallback" pitchFamily="34" charset="-128"/>
                      <a:cs typeface="Droid Sans Fallback" pitchFamily="34" charset="-128"/>
                    </a:rPr>
                    <a:t>AUG 14</a:t>
                  </a:r>
                  <a:endParaRPr lang="en-AU" sz="800" dirty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endParaRPr>
                </a:p>
              </p:txBody>
            </p:sp>
          </p:grpSp>
        </p:grpSp>
        <p:grpSp>
          <p:nvGrpSpPr>
            <p:cNvPr id="2621" name="Group 2620"/>
            <p:cNvGrpSpPr/>
            <p:nvPr/>
          </p:nvGrpSpPr>
          <p:grpSpPr>
            <a:xfrm>
              <a:off x="23706000" y="26445600"/>
              <a:ext cx="6498000" cy="720000"/>
              <a:chOff x="23706000" y="26445600"/>
              <a:chExt cx="6498000" cy="720000"/>
            </a:xfrm>
          </p:grpSpPr>
          <p:sp>
            <p:nvSpPr>
              <p:cNvPr id="2622" name="Arc 2621"/>
              <p:cNvSpPr/>
              <p:nvPr/>
            </p:nvSpPr>
            <p:spPr>
              <a:xfrm rot="16200000">
                <a:off x="23706000" y="26445600"/>
                <a:ext cx="720000" cy="720000"/>
              </a:xfrm>
              <a:prstGeom prst="arc">
                <a:avLst/>
              </a:prstGeom>
              <a:ln w="14400">
                <a:solidFill>
                  <a:srgbClr val="549E5D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623" name="Straight Connector 2622"/>
              <p:cNvCxnSpPr/>
              <p:nvPr/>
            </p:nvCxnSpPr>
            <p:spPr>
              <a:xfrm>
                <a:off x="24066000" y="26445600"/>
                <a:ext cx="6138000" cy="0"/>
              </a:xfrm>
              <a:prstGeom prst="line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24" name="Rectangle 2623"/>
            <p:cNvSpPr/>
            <p:nvPr/>
          </p:nvSpPr>
          <p:spPr>
            <a:xfrm>
              <a:off x="576000" y="20232000"/>
              <a:ext cx="11880000" cy="2952000"/>
            </a:xfrm>
            <a:prstGeom prst="rect">
              <a:avLst/>
            </a:prstGeom>
            <a:noFill/>
            <a:ln w="72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25" name="TextBox 2624"/>
            <p:cNvSpPr txBox="1"/>
            <p:nvPr/>
          </p:nvSpPr>
          <p:spPr>
            <a:xfrm>
              <a:off x="647556" y="20304000"/>
              <a:ext cx="1420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WORLDLINES</a:t>
              </a:r>
              <a:endParaRPr lang="en-AU" sz="1600" dirty="0"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2626" name="Group 2625"/>
            <p:cNvGrpSpPr/>
            <p:nvPr/>
          </p:nvGrpSpPr>
          <p:grpSpPr>
            <a:xfrm>
              <a:off x="792000" y="20642400"/>
              <a:ext cx="756262" cy="276999"/>
              <a:chOff x="792000" y="20844000"/>
              <a:chExt cx="756262" cy="276999"/>
            </a:xfrm>
          </p:grpSpPr>
          <p:cxnSp>
            <p:nvCxnSpPr>
              <p:cNvPr id="2627" name="Straight Connector 2626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8" name="TextBox 2627"/>
              <p:cNvSpPr txBox="1"/>
              <p:nvPr/>
            </p:nvSpPr>
            <p:spPr>
              <a:xfrm>
                <a:off x="1152000" y="20844000"/>
                <a:ext cx="3962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0.X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29" name="Group 2628"/>
            <p:cNvGrpSpPr/>
            <p:nvPr/>
          </p:nvGrpSpPr>
          <p:grpSpPr>
            <a:xfrm>
              <a:off x="790432" y="20919600"/>
              <a:ext cx="1181059" cy="276999"/>
              <a:chOff x="792000" y="20844000"/>
              <a:chExt cx="1181059" cy="276999"/>
            </a:xfrm>
          </p:grpSpPr>
          <p:cxnSp>
            <p:nvCxnSpPr>
              <p:cNvPr id="2630" name="Straight Connector 2629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1" name="TextBox 2630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0.337187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32" name="Group 2631"/>
            <p:cNvGrpSpPr/>
            <p:nvPr/>
          </p:nvGrpSpPr>
          <p:grpSpPr>
            <a:xfrm>
              <a:off x="792000" y="21196800"/>
              <a:ext cx="1181059" cy="276999"/>
              <a:chOff x="792000" y="20844000"/>
              <a:chExt cx="1181059" cy="276999"/>
            </a:xfrm>
          </p:grpSpPr>
          <p:cxnSp>
            <p:nvCxnSpPr>
              <p:cNvPr id="2633" name="Straight Connector 2632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C8AA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4" name="TextBox 2633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0.409420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35" name="Group 2634"/>
            <p:cNvGrpSpPr/>
            <p:nvPr/>
          </p:nvGrpSpPr>
          <p:grpSpPr>
            <a:xfrm>
              <a:off x="792000" y="21474000"/>
              <a:ext cx="1181059" cy="276999"/>
              <a:chOff x="792000" y="20844000"/>
              <a:chExt cx="1181059" cy="276999"/>
            </a:xfrm>
          </p:grpSpPr>
          <p:cxnSp>
            <p:nvCxnSpPr>
              <p:cNvPr id="2636" name="Straight Connector 2635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7" name="TextBox 2636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0.409431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38" name="Group 2637"/>
            <p:cNvGrpSpPr/>
            <p:nvPr/>
          </p:nvGrpSpPr>
          <p:grpSpPr>
            <a:xfrm>
              <a:off x="792000" y="21751200"/>
              <a:ext cx="1181059" cy="276999"/>
              <a:chOff x="792000" y="20844000"/>
              <a:chExt cx="1181059" cy="276999"/>
            </a:xfrm>
          </p:grpSpPr>
          <p:cxnSp>
            <p:nvCxnSpPr>
              <p:cNvPr id="2639" name="Straight Connector 2638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0" name="TextBox 2639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0.456903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41" name="Group 2640"/>
            <p:cNvGrpSpPr/>
            <p:nvPr/>
          </p:nvGrpSpPr>
          <p:grpSpPr>
            <a:xfrm>
              <a:off x="792000" y="22028400"/>
              <a:ext cx="1181059" cy="276999"/>
              <a:chOff x="792000" y="20844000"/>
              <a:chExt cx="1181059" cy="276999"/>
            </a:xfrm>
          </p:grpSpPr>
          <p:cxnSp>
            <p:nvCxnSpPr>
              <p:cNvPr id="2642" name="Straight Connector 2641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3" name="TextBox 2642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0.456914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44" name="Group 2643"/>
            <p:cNvGrpSpPr/>
            <p:nvPr/>
          </p:nvGrpSpPr>
          <p:grpSpPr>
            <a:xfrm>
              <a:off x="792000" y="22305600"/>
              <a:ext cx="1181059" cy="276999"/>
              <a:chOff x="792000" y="20844000"/>
              <a:chExt cx="1181059" cy="276999"/>
            </a:xfrm>
          </p:grpSpPr>
          <p:cxnSp>
            <p:nvCxnSpPr>
              <p:cNvPr id="2645" name="Straight Connector 2644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96C8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6" name="TextBox 2645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0.523299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47" name="Group 2646"/>
            <p:cNvGrpSpPr/>
            <p:nvPr/>
          </p:nvGrpSpPr>
          <p:grpSpPr>
            <a:xfrm>
              <a:off x="792000" y="22582800"/>
              <a:ext cx="1181059" cy="276999"/>
              <a:chOff x="792000" y="20844000"/>
              <a:chExt cx="1181059" cy="276999"/>
            </a:xfrm>
          </p:grpSpPr>
          <p:cxnSp>
            <p:nvCxnSpPr>
              <p:cNvPr id="2648" name="Straight Connector 2647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9" name="TextBox 2648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0.523307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50" name="Group 2649"/>
            <p:cNvGrpSpPr/>
            <p:nvPr/>
          </p:nvGrpSpPr>
          <p:grpSpPr>
            <a:xfrm>
              <a:off x="792000" y="22860000"/>
              <a:ext cx="1181059" cy="276999"/>
              <a:chOff x="792000" y="20844000"/>
              <a:chExt cx="1181059" cy="276999"/>
            </a:xfrm>
          </p:grpSpPr>
          <p:cxnSp>
            <p:nvCxnSpPr>
              <p:cNvPr id="2651" name="Straight Connector 2650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37C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2" name="TextBox 2651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0.571015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53" name="Group 4195"/>
            <p:cNvGrpSpPr/>
            <p:nvPr/>
          </p:nvGrpSpPr>
          <p:grpSpPr>
            <a:xfrm>
              <a:off x="2161568" y="20642400"/>
              <a:ext cx="1181059" cy="276999"/>
              <a:chOff x="792000" y="20844000"/>
              <a:chExt cx="1181059" cy="276999"/>
            </a:xfrm>
          </p:grpSpPr>
          <p:cxnSp>
            <p:nvCxnSpPr>
              <p:cNvPr id="2654" name="Straight Connector 2653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00FF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5" name="TextBox 2654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0.571024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56" name="Group 4196"/>
            <p:cNvGrpSpPr/>
            <p:nvPr/>
          </p:nvGrpSpPr>
          <p:grpSpPr>
            <a:xfrm>
              <a:off x="2160000" y="20919600"/>
              <a:ext cx="1181059" cy="276999"/>
              <a:chOff x="792000" y="20844000"/>
              <a:chExt cx="1181059" cy="276999"/>
            </a:xfrm>
          </p:grpSpPr>
          <p:cxnSp>
            <p:nvCxnSpPr>
              <p:cNvPr id="2657" name="Straight Connector 2656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8" name="TextBox 2657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0.571046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59" name="Group 4199"/>
            <p:cNvGrpSpPr/>
            <p:nvPr/>
          </p:nvGrpSpPr>
          <p:grpSpPr>
            <a:xfrm>
              <a:off x="2161568" y="21196800"/>
              <a:ext cx="1181059" cy="276999"/>
              <a:chOff x="792000" y="20844000"/>
              <a:chExt cx="1181059" cy="276999"/>
            </a:xfrm>
          </p:grpSpPr>
          <p:cxnSp>
            <p:nvCxnSpPr>
              <p:cNvPr id="2660" name="Straight Connector 2659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00A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1" name="TextBox 2660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1.048596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62" name="Group 4202"/>
            <p:cNvGrpSpPr/>
            <p:nvPr/>
          </p:nvGrpSpPr>
          <p:grpSpPr>
            <a:xfrm>
              <a:off x="2161568" y="21474000"/>
              <a:ext cx="1181059" cy="276999"/>
              <a:chOff x="792000" y="20844000"/>
              <a:chExt cx="1181059" cy="276999"/>
            </a:xfrm>
          </p:grpSpPr>
          <p:cxnSp>
            <p:nvCxnSpPr>
              <p:cNvPr id="2663" name="Straight Connector 2662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4" name="TextBox 2663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1.130205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65" name="Group 4205"/>
            <p:cNvGrpSpPr/>
            <p:nvPr/>
          </p:nvGrpSpPr>
          <p:grpSpPr>
            <a:xfrm>
              <a:off x="2161568" y="21751200"/>
              <a:ext cx="1181059" cy="276999"/>
              <a:chOff x="792000" y="20844000"/>
              <a:chExt cx="1181059" cy="276999"/>
            </a:xfrm>
          </p:grpSpPr>
          <p:cxnSp>
            <p:nvCxnSpPr>
              <p:cNvPr id="2666" name="Straight Connector 2665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96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7" name="TextBox 2666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1.130238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68" name="Group 4208"/>
            <p:cNvGrpSpPr/>
            <p:nvPr/>
          </p:nvGrpSpPr>
          <p:grpSpPr>
            <a:xfrm>
              <a:off x="2161568" y="22028400"/>
              <a:ext cx="1181059" cy="276999"/>
              <a:chOff x="792000" y="20844000"/>
              <a:chExt cx="1181059" cy="276999"/>
            </a:xfrm>
          </p:grpSpPr>
          <p:cxnSp>
            <p:nvCxnSpPr>
              <p:cNvPr id="2669" name="Straight Connector 2668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0" name="TextBox 2669"/>
              <p:cNvSpPr txBox="1"/>
              <p:nvPr/>
            </p:nvSpPr>
            <p:spPr>
              <a:xfrm>
                <a:off x="1152000" y="20844000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1.130426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71" name="Group 4211"/>
            <p:cNvGrpSpPr/>
            <p:nvPr/>
          </p:nvGrpSpPr>
          <p:grpSpPr>
            <a:xfrm>
              <a:off x="2161568" y="22305600"/>
              <a:ext cx="926181" cy="276999"/>
              <a:chOff x="792000" y="20844000"/>
              <a:chExt cx="926181" cy="276999"/>
            </a:xfrm>
          </p:grpSpPr>
          <p:cxnSp>
            <p:nvCxnSpPr>
              <p:cNvPr id="2672" name="Straight Connector 2671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FF00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3" name="TextBox 2672"/>
              <p:cNvSpPr txBox="1"/>
              <p:nvPr/>
            </p:nvSpPr>
            <p:spPr>
              <a:xfrm>
                <a:off x="1152000" y="20844000"/>
                <a:ext cx="5661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1.13X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74" name="Group 4214"/>
            <p:cNvGrpSpPr/>
            <p:nvPr/>
          </p:nvGrpSpPr>
          <p:grpSpPr>
            <a:xfrm>
              <a:off x="2161568" y="22582800"/>
              <a:ext cx="1096099" cy="276999"/>
              <a:chOff x="792000" y="20844000"/>
              <a:chExt cx="1096099" cy="276999"/>
            </a:xfrm>
          </p:grpSpPr>
          <p:cxnSp>
            <p:nvCxnSpPr>
              <p:cNvPr id="2675" name="Straight Connector 2674"/>
              <p:cNvCxnSpPr/>
              <p:nvPr/>
            </p:nvCxnSpPr>
            <p:spPr>
              <a:xfrm>
                <a:off x="792000" y="20988000"/>
                <a:ext cx="360000" cy="1588"/>
              </a:xfrm>
              <a:prstGeom prst="line">
                <a:avLst/>
              </a:prstGeom>
              <a:ln w="360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6" name="TextBox 2675"/>
              <p:cNvSpPr txBox="1"/>
              <p:nvPr/>
            </p:nvSpPr>
            <p:spPr>
              <a:xfrm>
                <a:off x="1152000" y="20844000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.275349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cxnSp>
          <p:nvCxnSpPr>
            <p:cNvPr id="2677" name="Straight Connector 2676"/>
            <p:cNvCxnSpPr/>
            <p:nvPr/>
          </p:nvCxnSpPr>
          <p:spPr>
            <a:xfrm>
              <a:off x="3528000" y="20304000"/>
              <a:ext cx="0" cy="2808000"/>
            </a:xfrm>
            <a:prstGeom prst="line">
              <a:avLst/>
            </a:prstGeom>
            <a:ln w="18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8" name="Group 2677"/>
            <p:cNvGrpSpPr/>
            <p:nvPr/>
          </p:nvGrpSpPr>
          <p:grpSpPr>
            <a:xfrm>
              <a:off x="3708000" y="20448000"/>
              <a:ext cx="710181" cy="276999"/>
              <a:chOff x="3636000" y="20448000"/>
              <a:chExt cx="710181" cy="276999"/>
            </a:xfrm>
          </p:grpSpPr>
          <p:sp>
            <p:nvSpPr>
              <p:cNvPr id="2679" name="Rounded Rectangle 2678"/>
              <p:cNvSpPr/>
              <p:nvPr/>
            </p:nvSpPr>
            <p:spPr>
              <a:xfrm>
                <a:off x="3636000" y="20520000"/>
                <a:ext cx="115200" cy="129600"/>
              </a:xfrm>
              <a:prstGeom prst="roundRect">
                <a:avLst/>
              </a:prstGeom>
              <a:noFill/>
              <a:ln w="32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80" name="TextBox 2679"/>
              <p:cNvSpPr txBox="1"/>
              <p:nvPr/>
            </p:nvSpPr>
            <p:spPr>
              <a:xfrm>
                <a:off x="3780000" y="20448000"/>
                <a:ext cx="5661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Event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81" name="Group 2680"/>
            <p:cNvGrpSpPr/>
            <p:nvPr/>
          </p:nvGrpSpPr>
          <p:grpSpPr>
            <a:xfrm>
              <a:off x="3708000" y="20844000"/>
              <a:ext cx="2568062" cy="648000"/>
              <a:chOff x="3708000" y="21240000"/>
              <a:chExt cx="2568062" cy="648000"/>
            </a:xfrm>
          </p:grpSpPr>
          <p:sp>
            <p:nvSpPr>
              <p:cNvPr id="2682" name="Rounded Rectangle 2681"/>
              <p:cNvSpPr/>
              <p:nvPr/>
            </p:nvSpPr>
            <p:spPr>
              <a:xfrm>
                <a:off x="3708000" y="21240000"/>
                <a:ext cx="115200" cy="129600"/>
              </a:xfrm>
              <a:prstGeom prst="roundRect">
                <a:avLst/>
              </a:prstGeom>
              <a:noFill/>
              <a:ln w="32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83" name="TextBox 2682"/>
              <p:cNvSpPr txBox="1"/>
              <p:nvPr/>
            </p:nvSpPr>
            <p:spPr>
              <a:xfrm>
                <a:off x="3852000" y="21420000"/>
                <a:ext cx="2424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err="1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Worldline</a:t>
                </a:r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 Shift / Reading Steiner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2684" name="Rounded Rectangle 2683"/>
              <p:cNvSpPr/>
              <p:nvPr/>
            </p:nvSpPr>
            <p:spPr>
              <a:xfrm>
                <a:off x="3708000" y="21758400"/>
                <a:ext cx="115200" cy="129600"/>
              </a:xfrm>
              <a:prstGeom prst="roundRect">
                <a:avLst/>
              </a:prstGeom>
              <a:noFill/>
              <a:ln w="32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685" name="Straight Connector 2684"/>
              <p:cNvCxnSpPr/>
              <p:nvPr/>
            </p:nvCxnSpPr>
            <p:spPr>
              <a:xfrm>
                <a:off x="3765600" y="21384000"/>
                <a:ext cx="0" cy="360000"/>
              </a:xfrm>
              <a:prstGeom prst="line">
                <a:avLst/>
              </a:prstGeom>
              <a:ln w="828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86" name="Group 2685"/>
            <p:cNvGrpSpPr/>
            <p:nvPr/>
          </p:nvGrpSpPr>
          <p:grpSpPr>
            <a:xfrm>
              <a:off x="3708000" y="21312000"/>
              <a:ext cx="720000" cy="1440000"/>
              <a:chOff x="3708000" y="21240000"/>
              <a:chExt cx="720000" cy="1440000"/>
            </a:xfrm>
          </p:grpSpPr>
          <p:sp>
            <p:nvSpPr>
              <p:cNvPr id="2687" name="Arc 2686"/>
              <p:cNvSpPr/>
              <p:nvPr/>
            </p:nvSpPr>
            <p:spPr>
              <a:xfrm rot="16200000">
                <a:off x="3708000" y="21960000"/>
                <a:ext cx="720000" cy="720000"/>
              </a:xfrm>
              <a:prstGeom prst="arc">
                <a:avLst/>
              </a:prstGeom>
              <a:ln w="28800">
                <a:solidFill>
                  <a:srgbClr val="7F7F7F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88" name="Arc 2687"/>
              <p:cNvSpPr/>
              <p:nvPr/>
            </p:nvSpPr>
            <p:spPr>
              <a:xfrm rot="5400000">
                <a:off x="3708000" y="21240000"/>
                <a:ext cx="720000" cy="720000"/>
              </a:xfrm>
              <a:prstGeom prst="arc">
                <a:avLst/>
              </a:prstGeom>
              <a:ln w="28800">
                <a:solidFill>
                  <a:srgbClr val="7F7F7F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689" name="TextBox 2688"/>
            <p:cNvSpPr txBox="1"/>
            <p:nvPr/>
          </p:nvSpPr>
          <p:spPr>
            <a:xfrm>
              <a:off x="4428000" y="21888000"/>
              <a:ext cx="1449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 err="1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Rintaro</a:t>
              </a:r>
              <a:r>
                <a:rPr lang="en-AU" sz="12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time leaps</a:t>
              </a:r>
              <a:endParaRPr lang="en-AU" sz="1200" dirty="0"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2690" name="Group 2689"/>
            <p:cNvGrpSpPr/>
            <p:nvPr/>
          </p:nvGrpSpPr>
          <p:grpSpPr>
            <a:xfrm>
              <a:off x="6480000" y="20088000"/>
              <a:ext cx="2155008" cy="1440000"/>
              <a:chOff x="3708000" y="21312000"/>
              <a:chExt cx="2155008" cy="1440000"/>
            </a:xfrm>
          </p:grpSpPr>
          <p:grpSp>
            <p:nvGrpSpPr>
              <p:cNvPr id="2691" name="Group 4291"/>
              <p:cNvGrpSpPr/>
              <p:nvPr/>
            </p:nvGrpSpPr>
            <p:grpSpPr>
              <a:xfrm>
                <a:off x="3708000" y="21312000"/>
                <a:ext cx="720000" cy="1440000"/>
                <a:chOff x="3708000" y="21240000"/>
                <a:chExt cx="720000" cy="1440000"/>
              </a:xfrm>
            </p:grpSpPr>
            <p:sp>
              <p:nvSpPr>
                <p:cNvPr id="2693" name="Arc 2692"/>
                <p:cNvSpPr/>
                <p:nvPr/>
              </p:nvSpPr>
              <p:spPr>
                <a:xfrm rot="16200000">
                  <a:off x="3708000" y="21960000"/>
                  <a:ext cx="720000" cy="720000"/>
                </a:xfrm>
                <a:prstGeom prst="arc">
                  <a:avLst/>
                </a:prstGeom>
                <a:ln w="28800">
                  <a:solidFill>
                    <a:srgbClr val="549E5D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694" name="Arc 2693"/>
                <p:cNvSpPr/>
                <p:nvPr/>
              </p:nvSpPr>
              <p:spPr>
                <a:xfrm rot="5400000">
                  <a:off x="3708000" y="21240000"/>
                  <a:ext cx="720000" cy="720000"/>
                </a:xfrm>
                <a:prstGeom prst="arc">
                  <a:avLst/>
                </a:prstGeom>
                <a:ln w="28800">
                  <a:solidFill>
                    <a:srgbClr val="549E5D"/>
                  </a:solidFill>
                  <a:prstDash val="dash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692" name="TextBox 2691"/>
              <p:cNvSpPr txBox="1"/>
              <p:nvPr/>
            </p:nvSpPr>
            <p:spPr>
              <a:xfrm>
                <a:off x="4428000" y="21888000"/>
                <a:ext cx="1435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(Other) time leaps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695" name="Group 2694"/>
            <p:cNvGrpSpPr/>
            <p:nvPr/>
          </p:nvGrpSpPr>
          <p:grpSpPr>
            <a:xfrm>
              <a:off x="6480000" y="21348000"/>
              <a:ext cx="2158003" cy="720000"/>
              <a:chOff x="6480000" y="21348000"/>
              <a:chExt cx="2158003" cy="720000"/>
            </a:xfrm>
          </p:grpSpPr>
          <p:grpSp>
            <p:nvGrpSpPr>
              <p:cNvPr id="2696" name="Group 4309"/>
              <p:cNvGrpSpPr/>
              <p:nvPr/>
            </p:nvGrpSpPr>
            <p:grpSpPr>
              <a:xfrm>
                <a:off x="6480000" y="21348000"/>
                <a:ext cx="1260000" cy="720000"/>
                <a:chOff x="6480000" y="21420000"/>
                <a:chExt cx="1260000" cy="720000"/>
              </a:xfrm>
            </p:grpSpPr>
            <p:cxnSp>
              <p:nvCxnSpPr>
                <p:cNvPr id="2698" name="Straight Connector 2697"/>
                <p:cNvCxnSpPr/>
                <p:nvPr/>
              </p:nvCxnSpPr>
              <p:spPr>
                <a:xfrm>
                  <a:off x="6840000" y="21960000"/>
                  <a:ext cx="720000" cy="1588"/>
                </a:xfrm>
                <a:prstGeom prst="line">
                  <a:avLst/>
                </a:prstGeom>
                <a:ln w="360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9" name="Curved Connector 2698"/>
                <p:cNvCxnSpPr/>
                <p:nvPr/>
              </p:nvCxnSpPr>
              <p:spPr>
                <a:xfrm>
                  <a:off x="6480000" y="21600000"/>
                  <a:ext cx="360000" cy="360000"/>
                </a:xfrm>
                <a:prstGeom prst="curvedConnector3">
                  <a:avLst>
                    <a:gd name="adj1" fmla="val 50000"/>
                  </a:avLst>
                </a:prstGeom>
                <a:ln w="360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0" name="Arc 2699"/>
                <p:cNvSpPr/>
                <p:nvPr/>
              </p:nvSpPr>
              <p:spPr>
                <a:xfrm rot="16200000">
                  <a:off x="6840000" y="21780000"/>
                  <a:ext cx="360000" cy="360000"/>
                </a:xfrm>
                <a:prstGeom prst="arc">
                  <a:avLst/>
                </a:prstGeom>
                <a:ln w="28800">
                  <a:solidFill>
                    <a:srgbClr val="7F7F7F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01" name="Arc 2700"/>
                <p:cNvSpPr/>
                <p:nvPr/>
              </p:nvSpPr>
              <p:spPr>
                <a:xfrm rot="5400000">
                  <a:off x="7200000" y="21420000"/>
                  <a:ext cx="360000" cy="360000"/>
                </a:xfrm>
                <a:prstGeom prst="arc">
                  <a:avLst/>
                </a:prstGeom>
                <a:ln w="28800">
                  <a:solidFill>
                    <a:srgbClr val="7F7F7F"/>
                  </a:solidFill>
                  <a:prstDash val="dash"/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2702" name="Straight Connector 2701"/>
                <p:cNvCxnSpPr/>
                <p:nvPr/>
              </p:nvCxnSpPr>
              <p:spPr>
                <a:xfrm>
                  <a:off x="7020000" y="21780000"/>
                  <a:ext cx="360000" cy="1588"/>
                </a:xfrm>
                <a:prstGeom prst="line">
                  <a:avLst/>
                </a:prstGeom>
                <a:ln w="28829">
                  <a:solidFill>
                    <a:srgbClr val="7F7F7F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3" name="Rounded Rectangle 2702"/>
                <p:cNvSpPr/>
                <p:nvPr/>
              </p:nvSpPr>
              <p:spPr>
                <a:xfrm>
                  <a:off x="6660000" y="21690000"/>
                  <a:ext cx="1080000" cy="450000"/>
                </a:xfrm>
                <a:prstGeom prst="roundRect">
                  <a:avLst/>
                </a:prstGeom>
                <a:noFill/>
                <a:ln w="36000" cap="rnd">
                  <a:solidFill>
                    <a:srgbClr val="00B0F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697" name="TextBox 2696"/>
              <p:cNvSpPr txBox="1"/>
              <p:nvPr/>
            </p:nvSpPr>
            <p:spPr>
              <a:xfrm>
                <a:off x="7740000" y="21708000"/>
                <a:ext cx="8980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(repeated)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grpSp>
          <p:nvGrpSpPr>
            <p:cNvPr id="2704" name="Group 2703"/>
            <p:cNvGrpSpPr/>
            <p:nvPr/>
          </p:nvGrpSpPr>
          <p:grpSpPr>
            <a:xfrm>
              <a:off x="6480000" y="22248000"/>
              <a:ext cx="2097300" cy="276999"/>
              <a:chOff x="6480000" y="22572000"/>
              <a:chExt cx="2097300" cy="276999"/>
            </a:xfrm>
          </p:grpSpPr>
          <p:cxnSp>
            <p:nvCxnSpPr>
              <p:cNvPr id="2705" name="Straight Connector 2704"/>
              <p:cNvCxnSpPr/>
              <p:nvPr/>
            </p:nvCxnSpPr>
            <p:spPr>
              <a:xfrm>
                <a:off x="6480000" y="22716000"/>
                <a:ext cx="720000" cy="1588"/>
              </a:xfrm>
              <a:prstGeom prst="line">
                <a:avLst/>
              </a:prstGeom>
              <a:ln w="288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6" name="TextBox 2705"/>
              <p:cNvSpPr txBox="1"/>
              <p:nvPr/>
            </p:nvSpPr>
            <p:spPr>
              <a:xfrm>
                <a:off x="7200000" y="22572000"/>
                <a:ext cx="13773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Time travel event</a:t>
                </a:r>
                <a:endParaRPr lang="en-AU" sz="12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sp>
          <p:nvSpPr>
            <p:cNvPr id="2707" name="TextBox 2706"/>
            <p:cNvSpPr txBox="1"/>
            <p:nvPr/>
          </p:nvSpPr>
          <p:spPr>
            <a:xfrm>
              <a:off x="9000000" y="20448000"/>
              <a:ext cx="3240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AU" sz="12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From August 11</a:t>
              </a:r>
              <a:r>
                <a:rPr lang="en-AU" sz="1200" baseline="300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th</a:t>
              </a:r>
              <a:r>
                <a:rPr lang="en-AU" sz="12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2010 on </a:t>
              </a:r>
              <a:r>
                <a:rPr lang="en-AU" sz="1200" dirty="0" err="1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worldline</a:t>
              </a:r>
              <a:r>
                <a:rPr lang="en-AU" sz="12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0.337187 to August 21</a:t>
              </a:r>
              <a:r>
                <a:rPr lang="en-AU" sz="1200" baseline="300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st</a:t>
              </a:r>
              <a:r>
                <a:rPr lang="en-AU" sz="12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2010 on </a:t>
              </a:r>
              <a:r>
                <a:rPr lang="en-AU" sz="1200" dirty="0" err="1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worldline</a:t>
              </a:r>
              <a:r>
                <a:rPr lang="en-AU" sz="12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1.130205 (10 days), </a:t>
              </a:r>
              <a:r>
                <a:rPr lang="en-AU" sz="1200" dirty="0" err="1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Rintaro</a:t>
              </a:r>
              <a:r>
                <a:rPr lang="en-AU" sz="12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experienced over 938 hours (over 39 days) and time leaped at least 31 times (grouping consecutive leaps as one; not including alternate storylines).</a:t>
              </a:r>
              <a:endParaRPr lang="en-AU" sz="1200" dirty="0"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cxnSp>
          <p:nvCxnSpPr>
            <p:cNvPr id="2708" name="Straight Connector 2707"/>
            <p:cNvCxnSpPr/>
            <p:nvPr/>
          </p:nvCxnSpPr>
          <p:spPr>
            <a:xfrm>
              <a:off x="8820000" y="20304000"/>
              <a:ext cx="0" cy="2808000"/>
            </a:xfrm>
            <a:prstGeom prst="line">
              <a:avLst/>
            </a:prstGeom>
            <a:ln w="18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9" name="Group 2708"/>
            <p:cNvGrpSpPr/>
            <p:nvPr/>
          </p:nvGrpSpPr>
          <p:grpSpPr>
            <a:xfrm>
              <a:off x="5576778" y="12373200"/>
              <a:ext cx="593622" cy="658441"/>
              <a:chOff x="5576778" y="12373200"/>
              <a:chExt cx="593622" cy="658441"/>
            </a:xfrm>
          </p:grpSpPr>
          <p:sp>
            <p:nvSpPr>
              <p:cNvPr id="2710" name="Arc 2709"/>
              <p:cNvSpPr/>
              <p:nvPr/>
            </p:nvSpPr>
            <p:spPr>
              <a:xfrm rot="5400000">
                <a:off x="5666400" y="12373200"/>
                <a:ext cx="504000" cy="504000"/>
              </a:xfrm>
              <a:prstGeom prst="arc">
                <a:avLst/>
              </a:prstGeom>
              <a:ln w="14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11" name="TextBox 2710"/>
              <p:cNvSpPr txBox="1"/>
              <p:nvPr/>
            </p:nvSpPr>
            <p:spPr>
              <a:xfrm>
                <a:off x="5616000" y="12780000"/>
                <a:ext cx="2279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?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2712" name="Oval 2711"/>
              <p:cNvSpPr/>
              <p:nvPr/>
            </p:nvSpPr>
            <p:spPr>
              <a:xfrm>
                <a:off x="5576778" y="12743641"/>
                <a:ext cx="288000" cy="288000"/>
              </a:xfrm>
              <a:prstGeom prst="ellipse">
                <a:avLst/>
              </a:prstGeom>
              <a:noFill/>
              <a:ln w="14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713" name="Group 2712"/>
            <p:cNvGrpSpPr/>
            <p:nvPr/>
          </p:nvGrpSpPr>
          <p:grpSpPr>
            <a:xfrm>
              <a:off x="30488400" y="13935600"/>
              <a:ext cx="593622" cy="658441"/>
              <a:chOff x="5576778" y="12373200"/>
              <a:chExt cx="593622" cy="658441"/>
            </a:xfrm>
          </p:grpSpPr>
          <p:sp>
            <p:nvSpPr>
              <p:cNvPr id="2714" name="Arc 2713"/>
              <p:cNvSpPr/>
              <p:nvPr/>
            </p:nvSpPr>
            <p:spPr>
              <a:xfrm rot="5400000">
                <a:off x="5666400" y="12373200"/>
                <a:ext cx="504000" cy="504000"/>
              </a:xfrm>
              <a:prstGeom prst="arc">
                <a:avLst/>
              </a:prstGeom>
              <a:ln w="14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15" name="TextBox 2714"/>
              <p:cNvSpPr txBox="1"/>
              <p:nvPr/>
            </p:nvSpPr>
            <p:spPr>
              <a:xfrm>
                <a:off x="5616000" y="12780000"/>
                <a:ext cx="2279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?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2716" name="Oval 2715"/>
              <p:cNvSpPr/>
              <p:nvPr/>
            </p:nvSpPr>
            <p:spPr>
              <a:xfrm>
                <a:off x="5576778" y="12743641"/>
                <a:ext cx="288000" cy="288000"/>
              </a:xfrm>
              <a:prstGeom prst="ellipse">
                <a:avLst/>
              </a:prstGeom>
              <a:noFill/>
              <a:ln w="14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717" name="Group 2716"/>
            <p:cNvGrpSpPr/>
            <p:nvPr/>
          </p:nvGrpSpPr>
          <p:grpSpPr>
            <a:xfrm>
              <a:off x="36615600" y="13366800"/>
              <a:ext cx="5630400" cy="432000"/>
              <a:chOff x="36615600" y="13366800"/>
              <a:chExt cx="5630400" cy="432000"/>
            </a:xfrm>
          </p:grpSpPr>
          <p:sp>
            <p:nvSpPr>
              <p:cNvPr id="2718" name="Arc 2717"/>
              <p:cNvSpPr/>
              <p:nvPr/>
            </p:nvSpPr>
            <p:spPr>
              <a:xfrm rot="16200000">
                <a:off x="36615600" y="13366800"/>
                <a:ext cx="432000" cy="432000"/>
              </a:xfrm>
              <a:prstGeom prst="arc">
                <a:avLst/>
              </a:prstGeom>
              <a:ln w="14400">
                <a:solidFill>
                  <a:srgbClr val="B44B64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719" name="Straight Connector 2718"/>
              <p:cNvCxnSpPr/>
              <p:nvPr/>
            </p:nvCxnSpPr>
            <p:spPr>
              <a:xfrm>
                <a:off x="36831600" y="13366800"/>
                <a:ext cx="5414400" cy="0"/>
              </a:xfrm>
              <a:prstGeom prst="line">
                <a:avLst/>
              </a:prstGeom>
              <a:ln w="14400">
                <a:solidFill>
                  <a:srgbClr val="B44B64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20" name="Group 2719"/>
            <p:cNvGrpSpPr/>
            <p:nvPr/>
          </p:nvGrpSpPr>
          <p:grpSpPr>
            <a:xfrm>
              <a:off x="32551200" y="12956400"/>
              <a:ext cx="9694800" cy="734400"/>
              <a:chOff x="17006858" y="12457889"/>
              <a:chExt cx="9694800" cy="734400"/>
            </a:xfrm>
          </p:grpSpPr>
          <p:sp>
            <p:nvSpPr>
              <p:cNvPr id="2721" name="Arc 2720"/>
              <p:cNvSpPr/>
              <p:nvPr/>
            </p:nvSpPr>
            <p:spPr>
              <a:xfrm rot="16200000">
                <a:off x="17006858" y="12457889"/>
                <a:ext cx="734400" cy="734400"/>
              </a:xfrm>
              <a:prstGeom prst="arc">
                <a:avLst/>
              </a:prstGeom>
              <a:ln w="14400">
                <a:solidFill>
                  <a:srgbClr val="FF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722" name="Straight Connector 2721"/>
              <p:cNvCxnSpPr/>
              <p:nvPr/>
            </p:nvCxnSpPr>
            <p:spPr>
              <a:xfrm>
                <a:off x="17374058" y="12457889"/>
                <a:ext cx="9327600" cy="0"/>
              </a:xfrm>
              <a:prstGeom prst="line">
                <a:avLst/>
              </a:prstGeom>
              <a:ln w="14400">
                <a:solidFill>
                  <a:srgbClr val="FFFF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23" name="Group 2722"/>
            <p:cNvGrpSpPr/>
            <p:nvPr/>
          </p:nvGrpSpPr>
          <p:grpSpPr>
            <a:xfrm>
              <a:off x="9428400" y="24678000"/>
              <a:ext cx="9469584" cy="4289712"/>
              <a:chOff x="9428400" y="24678000"/>
              <a:chExt cx="9469584" cy="4289712"/>
            </a:xfrm>
          </p:grpSpPr>
          <p:cxnSp>
            <p:nvCxnSpPr>
              <p:cNvPr id="2724" name="Straight Connector 2723"/>
              <p:cNvCxnSpPr/>
              <p:nvPr/>
            </p:nvCxnSpPr>
            <p:spPr>
              <a:xfrm>
                <a:off x="12416399" y="24906253"/>
                <a:ext cx="2160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5" name="TextBox 2724"/>
              <p:cNvSpPr txBox="1"/>
              <p:nvPr/>
            </p:nvSpPr>
            <p:spPr>
              <a:xfrm>
                <a:off x="15840000" y="24678000"/>
                <a:ext cx="173447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is kidnapped by Rounders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2726" name="TextBox 2725"/>
              <p:cNvSpPr txBox="1"/>
              <p:nvPr/>
            </p:nvSpPr>
            <p:spPr>
              <a:xfrm>
                <a:off x="12776400" y="24678590"/>
                <a:ext cx="180043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</a:t>
                </a:r>
                <a:r>
                  <a:rPr lang="en-AU" sz="800" dirty="0" err="1" smtClean="0">
                    <a:latin typeface="Droid Sans Fallback"/>
                  </a:rPr>
                  <a:t>Faris</a:t>
                </a:r>
                <a:r>
                  <a:rPr lang="en-AU" sz="800" dirty="0" smtClean="0">
                    <a:latin typeface="Droid Sans Fallback"/>
                  </a:rPr>
                  <a:t>' father a D-Mail</a:t>
                </a:r>
                <a:endParaRPr lang="en-AU" sz="800" dirty="0">
                  <a:latin typeface="Droid Sans Fallback"/>
                </a:endParaRPr>
              </a:p>
            </p:txBody>
          </p:sp>
          <p:cxnSp>
            <p:nvCxnSpPr>
              <p:cNvPr id="2727" name="Straight Connector 2726"/>
              <p:cNvCxnSpPr/>
              <p:nvPr/>
            </p:nvCxnSpPr>
            <p:spPr>
              <a:xfrm flipH="1" flipV="1">
                <a:off x="15840000" y="24894000"/>
                <a:ext cx="0" cy="2268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8" name="Straight Connector 2727"/>
              <p:cNvCxnSpPr/>
              <p:nvPr/>
            </p:nvCxnSpPr>
            <p:spPr>
              <a:xfrm>
                <a:off x="15840000" y="24894000"/>
                <a:ext cx="17352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9" name="Straight Connector 2728"/>
              <p:cNvCxnSpPr/>
              <p:nvPr/>
            </p:nvCxnSpPr>
            <p:spPr>
              <a:xfrm>
                <a:off x="10868400" y="25336800"/>
                <a:ext cx="50508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0" name="Arc 2729"/>
              <p:cNvSpPr/>
              <p:nvPr/>
            </p:nvSpPr>
            <p:spPr>
              <a:xfrm rot="16200000">
                <a:off x="10782000" y="25336800"/>
                <a:ext cx="172799" cy="172799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31" name="Arc 2730"/>
              <p:cNvSpPr/>
              <p:nvPr/>
            </p:nvSpPr>
            <p:spPr>
              <a:xfrm rot="5400000">
                <a:off x="15746399" y="24991199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732" name="Straight Connector 2731"/>
              <p:cNvCxnSpPr/>
              <p:nvPr/>
            </p:nvCxnSpPr>
            <p:spPr>
              <a:xfrm>
                <a:off x="9806400" y="25596000"/>
                <a:ext cx="29016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3" name="Arc 2732"/>
              <p:cNvSpPr/>
              <p:nvPr/>
            </p:nvSpPr>
            <p:spPr>
              <a:xfrm rot="16200000">
                <a:off x="9720000" y="25596000"/>
                <a:ext cx="172800" cy="172798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34" name="Arc 2733"/>
              <p:cNvSpPr/>
              <p:nvPr/>
            </p:nvSpPr>
            <p:spPr>
              <a:xfrm rot="5400000">
                <a:off x="12535200" y="25250399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35" name="Arc 2734"/>
              <p:cNvSpPr/>
              <p:nvPr/>
            </p:nvSpPr>
            <p:spPr>
              <a:xfrm rot="16200000">
                <a:off x="13676399" y="25948800"/>
                <a:ext cx="691200" cy="5040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36" name="Arc 2735"/>
              <p:cNvSpPr/>
              <p:nvPr/>
            </p:nvSpPr>
            <p:spPr>
              <a:xfrm rot="5400000">
                <a:off x="13849200" y="25509599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737" name="Straight Connector 2736"/>
              <p:cNvCxnSpPr/>
              <p:nvPr/>
            </p:nvCxnSpPr>
            <p:spPr>
              <a:xfrm>
                <a:off x="15195599" y="26114399"/>
                <a:ext cx="2170801" cy="0"/>
              </a:xfrm>
              <a:prstGeom prst="line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8" name="Arc 2737"/>
              <p:cNvSpPr/>
              <p:nvPr/>
            </p:nvSpPr>
            <p:spPr>
              <a:xfrm rot="16200000">
                <a:off x="15109199" y="26114399"/>
                <a:ext cx="172800" cy="172799"/>
              </a:xfrm>
              <a:prstGeom prst="arc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39" name="Arc 2738"/>
              <p:cNvSpPr/>
              <p:nvPr/>
            </p:nvSpPr>
            <p:spPr>
              <a:xfrm rot="5400000">
                <a:off x="17193599" y="25768798"/>
                <a:ext cx="345600" cy="345601"/>
              </a:xfrm>
              <a:prstGeom prst="arc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740" name="Straight Connector 2739"/>
              <p:cNvCxnSpPr/>
              <p:nvPr/>
            </p:nvCxnSpPr>
            <p:spPr>
              <a:xfrm>
                <a:off x="13863600" y="26373599"/>
                <a:ext cx="1072800" cy="0"/>
              </a:xfrm>
              <a:prstGeom prst="line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1" name="Arc 2740"/>
              <p:cNvSpPr/>
              <p:nvPr/>
            </p:nvSpPr>
            <p:spPr>
              <a:xfrm rot="16200000">
                <a:off x="13518000" y="26373599"/>
                <a:ext cx="691200" cy="691201"/>
              </a:xfrm>
              <a:prstGeom prst="arc">
                <a:avLst/>
              </a:prstGeom>
              <a:ln w="14400">
                <a:solidFill>
                  <a:srgbClr val="549E5D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42" name="Arc 2741"/>
              <p:cNvSpPr/>
              <p:nvPr/>
            </p:nvSpPr>
            <p:spPr>
              <a:xfrm rot="5400000">
                <a:off x="14763600" y="26027998"/>
                <a:ext cx="345600" cy="345601"/>
              </a:xfrm>
              <a:prstGeom prst="arc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743" name="Curved Connector 2742"/>
              <p:cNvCxnSpPr/>
              <p:nvPr/>
            </p:nvCxnSpPr>
            <p:spPr>
              <a:xfrm>
                <a:off x="13305600" y="25682401"/>
                <a:ext cx="172800" cy="1036798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" name="Curved Connector 2743"/>
              <p:cNvCxnSpPr/>
              <p:nvPr/>
            </p:nvCxnSpPr>
            <p:spPr>
              <a:xfrm>
                <a:off x="15148799" y="26200800"/>
                <a:ext cx="172800" cy="259200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5" name="Curved Connector 2744"/>
              <p:cNvCxnSpPr/>
              <p:nvPr/>
            </p:nvCxnSpPr>
            <p:spPr>
              <a:xfrm>
                <a:off x="13557599" y="25682401"/>
                <a:ext cx="172801" cy="518399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6" name="Curved Connector 2745"/>
              <p:cNvCxnSpPr/>
              <p:nvPr/>
            </p:nvCxnSpPr>
            <p:spPr>
              <a:xfrm>
                <a:off x="9507599" y="25163998"/>
                <a:ext cx="172801" cy="518403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7" name="Curved Connector 2746"/>
              <p:cNvCxnSpPr/>
              <p:nvPr/>
            </p:nvCxnSpPr>
            <p:spPr>
              <a:xfrm>
                <a:off x="10569600" y="25163998"/>
                <a:ext cx="172799" cy="259203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8" name="Curved Connector 2747"/>
              <p:cNvCxnSpPr/>
              <p:nvPr/>
            </p:nvCxnSpPr>
            <p:spPr>
              <a:xfrm flipV="1">
                <a:off x="15148799" y="25941600"/>
                <a:ext cx="172800" cy="259200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9" name="Straight Connector 2748"/>
              <p:cNvCxnSpPr/>
              <p:nvPr/>
            </p:nvCxnSpPr>
            <p:spPr>
              <a:xfrm>
                <a:off x="12164399" y="24904798"/>
                <a:ext cx="252000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0" name="Straight Connector 2749"/>
              <p:cNvCxnSpPr/>
              <p:nvPr/>
            </p:nvCxnSpPr>
            <p:spPr>
              <a:xfrm>
                <a:off x="9428400" y="25163998"/>
                <a:ext cx="6703199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1" name="Straight Connector 2750"/>
              <p:cNvCxnSpPr/>
              <p:nvPr/>
            </p:nvCxnSpPr>
            <p:spPr>
              <a:xfrm>
                <a:off x="10742399" y="25423201"/>
                <a:ext cx="21780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2" name="Straight Connector 2751"/>
              <p:cNvCxnSpPr/>
              <p:nvPr/>
            </p:nvCxnSpPr>
            <p:spPr>
              <a:xfrm>
                <a:off x="9680400" y="25682401"/>
                <a:ext cx="4553999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3" name="Straight Connector 2752"/>
              <p:cNvCxnSpPr/>
              <p:nvPr/>
            </p:nvCxnSpPr>
            <p:spPr>
              <a:xfrm>
                <a:off x="15321599" y="25941600"/>
                <a:ext cx="22572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4" name="Straight Connector 2753"/>
              <p:cNvCxnSpPr/>
              <p:nvPr/>
            </p:nvCxnSpPr>
            <p:spPr>
              <a:xfrm>
                <a:off x="13730400" y="26200800"/>
                <a:ext cx="1418399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5" name="Straight Connector 2754"/>
              <p:cNvCxnSpPr/>
              <p:nvPr/>
            </p:nvCxnSpPr>
            <p:spPr>
              <a:xfrm>
                <a:off x="15321599" y="26460000"/>
                <a:ext cx="3060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6" name="Straight Connector 2755"/>
              <p:cNvCxnSpPr/>
              <p:nvPr/>
            </p:nvCxnSpPr>
            <p:spPr>
              <a:xfrm>
                <a:off x="13478400" y="26719199"/>
                <a:ext cx="2905199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7" name="Straight Connector 2756"/>
              <p:cNvCxnSpPr/>
              <p:nvPr/>
            </p:nvCxnSpPr>
            <p:spPr>
              <a:xfrm>
                <a:off x="15321599" y="26978399"/>
                <a:ext cx="2005201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8" name="Freeform 2757"/>
              <p:cNvSpPr/>
              <p:nvPr/>
            </p:nvSpPr>
            <p:spPr>
              <a:xfrm>
                <a:off x="11008799" y="25444800"/>
                <a:ext cx="1326159" cy="3304704"/>
              </a:xfrm>
              <a:custGeom>
                <a:avLst/>
                <a:gdLst/>
                <a:ahLst/>
                <a:cxnLst/>
                <a:rect l="0" t="0" r="0" b="0"/>
                <a:pathLst>
                  <a:path w="1326159" h="3304704">
                    <a:moveTo>
                      <a:pt x="0" y="0"/>
                    </a:moveTo>
                    <a:lnTo>
                      <a:pt x="47561" y="79201"/>
                    </a:lnTo>
                    <a:lnTo>
                      <a:pt x="47561" y="79201"/>
                    </a:lnTo>
                    <a:lnTo>
                      <a:pt x="47561" y="2026105"/>
                    </a:lnTo>
                    <a:lnTo>
                      <a:pt x="1326158" y="3304703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59" name="Freeform 2758"/>
              <p:cNvSpPr/>
              <p:nvPr/>
            </p:nvSpPr>
            <p:spPr>
              <a:xfrm>
                <a:off x="12628799" y="25444800"/>
                <a:ext cx="1069971" cy="3048515"/>
              </a:xfrm>
              <a:custGeom>
                <a:avLst/>
                <a:gdLst/>
                <a:ahLst/>
                <a:cxnLst/>
                <a:rect l="0" t="0" r="0" b="0"/>
                <a:pathLst>
                  <a:path w="1069971" h="3048515">
                    <a:moveTo>
                      <a:pt x="0" y="0"/>
                    </a:moveTo>
                    <a:lnTo>
                      <a:pt x="47561" y="79201"/>
                    </a:lnTo>
                    <a:lnTo>
                      <a:pt x="47561" y="79201"/>
                    </a:lnTo>
                    <a:lnTo>
                      <a:pt x="47561" y="2026105"/>
                    </a:lnTo>
                    <a:lnTo>
                      <a:pt x="1069970" y="3048514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60" name="Freeform 2759"/>
              <p:cNvSpPr/>
              <p:nvPr/>
            </p:nvSpPr>
            <p:spPr>
              <a:xfrm>
                <a:off x="9892799" y="25704002"/>
                <a:ext cx="1326158" cy="3045502"/>
              </a:xfrm>
              <a:custGeom>
                <a:avLst/>
                <a:gdLst/>
                <a:ahLst/>
                <a:cxnLst/>
                <a:rect l="0" t="0" r="0" b="0"/>
                <a:pathLst>
                  <a:path w="1326158" h="3045502">
                    <a:moveTo>
                      <a:pt x="0" y="0"/>
                    </a:moveTo>
                    <a:lnTo>
                      <a:pt x="47561" y="79199"/>
                    </a:lnTo>
                    <a:lnTo>
                      <a:pt x="47561" y="79199"/>
                    </a:lnTo>
                    <a:lnTo>
                      <a:pt x="47561" y="1766903"/>
                    </a:lnTo>
                    <a:lnTo>
                      <a:pt x="1326157" y="304550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61" name="Freeform 2760"/>
              <p:cNvSpPr/>
              <p:nvPr/>
            </p:nvSpPr>
            <p:spPr>
              <a:xfrm>
                <a:off x="10450800" y="25704002"/>
                <a:ext cx="1069970" cy="2789313"/>
              </a:xfrm>
              <a:custGeom>
                <a:avLst/>
                <a:gdLst/>
                <a:ahLst/>
                <a:cxnLst/>
                <a:rect l="0" t="0" r="0" b="0"/>
                <a:pathLst>
                  <a:path w="1069970" h="2789313">
                    <a:moveTo>
                      <a:pt x="0" y="0"/>
                    </a:moveTo>
                    <a:lnTo>
                      <a:pt x="47560" y="79199"/>
                    </a:lnTo>
                    <a:lnTo>
                      <a:pt x="47560" y="79199"/>
                    </a:lnTo>
                    <a:lnTo>
                      <a:pt x="47560" y="1766903"/>
                    </a:lnTo>
                    <a:lnTo>
                      <a:pt x="1069969" y="278931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62" name="Freeform 2761"/>
              <p:cNvSpPr/>
              <p:nvPr/>
            </p:nvSpPr>
            <p:spPr>
              <a:xfrm>
                <a:off x="11566800" y="25704002"/>
                <a:ext cx="1141653" cy="2860999"/>
              </a:xfrm>
              <a:custGeom>
                <a:avLst/>
                <a:gdLst/>
                <a:ahLst/>
                <a:cxnLst/>
                <a:rect l="0" t="0" r="0" b="0"/>
                <a:pathLst>
                  <a:path w="1141653" h="2860999">
                    <a:moveTo>
                      <a:pt x="0" y="0"/>
                    </a:moveTo>
                    <a:lnTo>
                      <a:pt x="47560" y="79199"/>
                    </a:lnTo>
                    <a:lnTo>
                      <a:pt x="47560" y="79199"/>
                    </a:lnTo>
                    <a:lnTo>
                      <a:pt x="47560" y="1766903"/>
                    </a:lnTo>
                    <a:lnTo>
                      <a:pt x="1141652" y="286099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63" name="Freeform 2762"/>
              <p:cNvSpPr/>
              <p:nvPr/>
            </p:nvSpPr>
            <p:spPr>
              <a:xfrm>
                <a:off x="12085200" y="25704002"/>
                <a:ext cx="789641" cy="2469386"/>
              </a:xfrm>
              <a:custGeom>
                <a:avLst/>
                <a:gdLst/>
                <a:ahLst/>
                <a:cxnLst/>
                <a:rect l="0" t="0" r="0" b="0"/>
                <a:pathLst>
                  <a:path w="789641" h="2469386">
                    <a:moveTo>
                      <a:pt x="39600" y="0"/>
                    </a:moveTo>
                    <a:lnTo>
                      <a:pt x="0" y="79199"/>
                    </a:lnTo>
                    <a:lnTo>
                      <a:pt x="0" y="79199"/>
                    </a:lnTo>
                    <a:lnTo>
                      <a:pt x="0" y="1679743"/>
                    </a:lnTo>
                    <a:lnTo>
                      <a:pt x="789640" y="246938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64" name="Freeform 2763"/>
              <p:cNvSpPr/>
              <p:nvPr/>
            </p:nvSpPr>
            <p:spPr>
              <a:xfrm>
                <a:off x="13147200" y="25704002"/>
                <a:ext cx="789641" cy="2469386"/>
              </a:xfrm>
              <a:custGeom>
                <a:avLst/>
                <a:gdLst/>
                <a:ahLst/>
                <a:cxnLst/>
                <a:rect l="0" t="0" r="0" b="0"/>
                <a:pathLst>
                  <a:path w="789641" h="2469386">
                    <a:moveTo>
                      <a:pt x="39599" y="0"/>
                    </a:moveTo>
                    <a:lnTo>
                      <a:pt x="0" y="79199"/>
                    </a:lnTo>
                    <a:lnTo>
                      <a:pt x="0" y="79199"/>
                    </a:lnTo>
                    <a:lnTo>
                      <a:pt x="0" y="1679743"/>
                    </a:lnTo>
                    <a:lnTo>
                      <a:pt x="789640" y="246938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65" name="Freeform 2764"/>
              <p:cNvSpPr/>
              <p:nvPr/>
            </p:nvSpPr>
            <p:spPr>
              <a:xfrm>
                <a:off x="13942799" y="25704002"/>
                <a:ext cx="1905737" cy="3011697"/>
              </a:xfrm>
              <a:custGeom>
                <a:avLst/>
                <a:gdLst/>
                <a:ahLst/>
                <a:cxnLst/>
                <a:rect l="0" t="0" r="0" b="0"/>
                <a:pathLst>
                  <a:path w="1905737" h="3011697">
                    <a:moveTo>
                      <a:pt x="0" y="0"/>
                    </a:moveTo>
                    <a:lnTo>
                      <a:pt x="79201" y="79199"/>
                    </a:lnTo>
                    <a:lnTo>
                      <a:pt x="660945" y="79199"/>
                    </a:lnTo>
                    <a:lnTo>
                      <a:pt x="660945" y="1766903"/>
                    </a:lnTo>
                    <a:lnTo>
                      <a:pt x="1905736" y="301169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766" name="Straight Connector 2765"/>
              <p:cNvCxnSpPr/>
              <p:nvPr/>
            </p:nvCxnSpPr>
            <p:spPr>
              <a:xfrm>
                <a:off x="17578799" y="25941600"/>
                <a:ext cx="1171153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7" name="Freeform 2766"/>
              <p:cNvSpPr/>
              <p:nvPr/>
            </p:nvSpPr>
            <p:spPr>
              <a:xfrm>
                <a:off x="15588000" y="25963199"/>
                <a:ext cx="1363018" cy="2823162"/>
              </a:xfrm>
              <a:custGeom>
                <a:avLst/>
                <a:gdLst/>
                <a:ahLst/>
                <a:cxnLst/>
                <a:rect l="0" t="0" r="0" b="0"/>
                <a:pathLst>
                  <a:path w="1363018" h="2823162">
                    <a:moveTo>
                      <a:pt x="0" y="0"/>
                    </a:moveTo>
                    <a:lnTo>
                      <a:pt x="79200" y="79198"/>
                    </a:lnTo>
                    <a:lnTo>
                      <a:pt x="113746" y="79198"/>
                    </a:lnTo>
                    <a:lnTo>
                      <a:pt x="113746" y="1573895"/>
                    </a:lnTo>
                    <a:lnTo>
                      <a:pt x="1363017" y="282316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68" name="Freeform 2767"/>
              <p:cNvSpPr/>
              <p:nvPr/>
            </p:nvSpPr>
            <p:spPr>
              <a:xfrm>
                <a:off x="13942799" y="26222399"/>
                <a:ext cx="1420447" cy="2314700"/>
              </a:xfrm>
              <a:custGeom>
                <a:avLst/>
                <a:gdLst/>
                <a:ahLst/>
                <a:cxnLst/>
                <a:rect l="0" t="0" r="0" b="0"/>
                <a:pathLst>
                  <a:path w="1420447" h="2314700">
                    <a:moveTo>
                      <a:pt x="0" y="0"/>
                    </a:moveTo>
                    <a:lnTo>
                      <a:pt x="79201" y="79201"/>
                    </a:lnTo>
                    <a:lnTo>
                      <a:pt x="507599" y="79201"/>
                    </a:lnTo>
                    <a:lnTo>
                      <a:pt x="507599" y="1401855"/>
                    </a:lnTo>
                    <a:lnTo>
                      <a:pt x="1420446" y="231469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69" name="Freeform 2768"/>
              <p:cNvSpPr/>
              <p:nvPr/>
            </p:nvSpPr>
            <p:spPr>
              <a:xfrm>
                <a:off x="15030000" y="26222399"/>
                <a:ext cx="1176273" cy="2377223"/>
              </a:xfrm>
              <a:custGeom>
                <a:avLst/>
                <a:gdLst/>
                <a:ahLst/>
                <a:cxnLst/>
                <a:rect l="0" t="0" r="0" b="0"/>
                <a:pathLst>
                  <a:path w="1176273" h="2377223">
                    <a:moveTo>
                      <a:pt x="0" y="0"/>
                    </a:moveTo>
                    <a:lnTo>
                      <a:pt x="47560" y="79201"/>
                    </a:lnTo>
                    <a:lnTo>
                      <a:pt x="47560" y="79201"/>
                    </a:lnTo>
                    <a:lnTo>
                      <a:pt x="47560" y="1248506"/>
                    </a:lnTo>
                    <a:lnTo>
                      <a:pt x="1176272" y="237722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770" name="Straight Connector 2769"/>
              <p:cNvCxnSpPr/>
              <p:nvPr/>
            </p:nvCxnSpPr>
            <p:spPr>
              <a:xfrm>
                <a:off x="15627599" y="26460003"/>
                <a:ext cx="32688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1" name="Freeform 2770"/>
              <p:cNvSpPr/>
              <p:nvPr/>
            </p:nvSpPr>
            <p:spPr>
              <a:xfrm>
                <a:off x="13942799" y="26740798"/>
                <a:ext cx="1300702" cy="1983250"/>
              </a:xfrm>
              <a:custGeom>
                <a:avLst/>
                <a:gdLst/>
                <a:ahLst/>
                <a:cxnLst/>
                <a:rect l="0" t="0" r="0" b="0"/>
                <a:pathLst>
                  <a:path w="1300702" h="1983250">
                    <a:moveTo>
                      <a:pt x="0" y="0"/>
                    </a:moveTo>
                    <a:lnTo>
                      <a:pt x="79201" y="79204"/>
                    </a:lnTo>
                    <a:lnTo>
                      <a:pt x="354253" y="79204"/>
                    </a:lnTo>
                    <a:lnTo>
                      <a:pt x="354253" y="1036802"/>
                    </a:lnTo>
                    <a:lnTo>
                      <a:pt x="1300701" y="198324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72" name="Freeform 2771"/>
              <p:cNvSpPr/>
              <p:nvPr/>
            </p:nvSpPr>
            <p:spPr>
              <a:xfrm>
                <a:off x="16343999" y="26740798"/>
                <a:ext cx="1100518" cy="1476370"/>
              </a:xfrm>
              <a:custGeom>
                <a:avLst/>
                <a:gdLst/>
                <a:ahLst/>
                <a:cxnLst/>
                <a:rect l="0" t="0" r="0" b="0"/>
                <a:pathLst>
                  <a:path w="1100518" h="1476370">
                    <a:moveTo>
                      <a:pt x="0" y="0"/>
                    </a:moveTo>
                    <a:lnTo>
                      <a:pt x="79201" y="79204"/>
                    </a:lnTo>
                    <a:lnTo>
                      <a:pt x="267093" y="79204"/>
                    </a:lnTo>
                    <a:lnTo>
                      <a:pt x="267093" y="642947"/>
                    </a:lnTo>
                    <a:lnTo>
                      <a:pt x="1100517" y="1476369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73" name="Freeform 2772"/>
              <p:cNvSpPr/>
              <p:nvPr/>
            </p:nvSpPr>
            <p:spPr>
              <a:xfrm>
                <a:off x="16343999" y="27000001"/>
                <a:ext cx="903387" cy="1326732"/>
              </a:xfrm>
              <a:custGeom>
                <a:avLst/>
                <a:gdLst/>
                <a:ahLst/>
                <a:cxnLst/>
                <a:rect l="0" t="0" r="0" b="0"/>
                <a:pathLst>
                  <a:path w="903387" h="1326732">
                    <a:moveTo>
                      <a:pt x="0" y="0"/>
                    </a:moveTo>
                    <a:lnTo>
                      <a:pt x="79201" y="79198"/>
                    </a:lnTo>
                    <a:lnTo>
                      <a:pt x="113747" y="79198"/>
                    </a:lnTo>
                    <a:lnTo>
                      <a:pt x="113747" y="537093"/>
                    </a:lnTo>
                    <a:lnTo>
                      <a:pt x="903386" y="132673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74" name="Freeform 2773"/>
              <p:cNvSpPr/>
              <p:nvPr/>
            </p:nvSpPr>
            <p:spPr>
              <a:xfrm>
                <a:off x="16995599" y="27000001"/>
                <a:ext cx="833426" cy="1217167"/>
              </a:xfrm>
              <a:custGeom>
                <a:avLst/>
                <a:gdLst/>
                <a:ahLst/>
                <a:cxnLst/>
                <a:rect l="0" t="0" r="0" b="0"/>
                <a:pathLst>
                  <a:path w="833426" h="1217167">
                    <a:moveTo>
                      <a:pt x="39601" y="0"/>
                    </a:moveTo>
                    <a:lnTo>
                      <a:pt x="0" y="79198"/>
                    </a:lnTo>
                    <a:lnTo>
                      <a:pt x="0" y="79198"/>
                    </a:lnTo>
                    <a:lnTo>
                      <a:pt x="0" y="383744"/>
                    </a:lnTo>
                    <a:lnTo>
                      <a:pt x="833425" y="121716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75" name="Rounded Rectangle 2774"/>
              <p:cNvSpPr/>
              <p:nvPr/>
            </p:nvSpPr>
            <p:spPr>
              <a:xfrm>
                <a:off x="12348000" y="24872400"/>
                <a:ext cx="57599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76" name="Rounded Rectangle 2775"/>
              <p:cNvSpPr/>
              <p:nvPr/>
            </p:nvSpPr>
            <p:spPr>
              <a:xfrm>
                <a:off x="11538000" y="25131600"/>
                <a:ext cx="57600" cy="58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77" name="Rounded Rectangle 2776"/>
              <p:cNvSpPr/>
              <p:nvPr/>
            </p:nvSpPr>
            <p:spPr>
              <a:xfrm>
                <a:off x="12096000" y="25131600"/>
                <a:ext cx="57600" cy="58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78" name="Rounded Rectangle 2777"/>
              <p:cNvSpPr/>
              <p:nvPr/>
            </p:nvSpPr>
            <p:spPr>
              <a:xfrm>
                <a:off x="12348000" y="25131600"/>
                <a:ext cx="57599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79" name="Rounded Rectangle 2778"/>
              <p:cNvSpPr/>
              <p:nvPr/>
            </p:nvSpPr>
            <p:spPr>
              <a:xfrm>
                <a:off x="13158000" y="25131600"/>
                <a:ext cx="57600" cy="58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0" name="Rounded Rectangle 2779"/>
              <p:cNvSpPr/>
              <p:nvPr/>
            </p:nvSpPr>
            <p:spPr>
              <a:xfrm>
                <a:off x="15811199" y="25131600"/>
                <a:ext cx="57601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1" name="Rounded Rectangle 2780"/>
              <p:cNvSpPr/>
              <p:nvPr/>
            </p:nvSpPr>
            <p:spPr>
              <a:xfrm>
                <a:off x="16063199" y="25131600"/>
                <a:ext cx="57601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2" name="Rounded Rectangle 2781"/>
              <p:cNvSpPr/>
              <p:nvPr/>
            </p:nvSpPr>
            <p:spPr>
              <a:xfrm>
                <a:off x="10979999" y="25390800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3" name="Rounded Rectangle 2782"/>
              <p:cNvSpPr/>
              <p:nvPr/>
            </p:nvSpPr>
            <p:spPr>
              <a:xfrm>
                <a:off x="12600000" y="25390800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4" name="Rounded Rectangle 2783"/>
              <p:cNvSpPr/>
              <p:nvPr/>
            </p:nvSpPr>
            <p:spPr>
              <a:xfrm>
                <a:off x="12851999" y="25390800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5" name="Rounded Rectangle 2784"/>
              <p:cNvSpPr/>
              <p:nvPr/>
            </p:nvSpPr>
            <p:spPr>
              <a:xfrm>
                <a:off x="9863999" y="25649999"/>
                <a:ext cx="57601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6" name="Rounded Rectangle 2785"/>
              <p:cNvSpPr/>
              <p:nvPr/>
            </p:nvSpPr>
            <p:spPr>
              <a:xfrm>
                <a:off x="10422000" y="25649999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7" name="Rounded Rectangle 2786"/>
              <p:cNvSpPr/>
              <p:nvPr/>
            </p:nvSpPr>
            <p:spPr>
              <a:xfrm>
                <a:off x="13914000" y="25649999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8" name="Rounded Rectangle 2787"/>
              <p:cNvSpPr/>
              <p:nvPr/>
            </p:nvSpPr>
            <p:spPr>
              <a:xfrm>
                <a:off x="14165999" y="25649999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89" name="Rounded Rectangle 2788"/>
              <p:cNvSpPr/>
              <p:nvPr/>
            </p:nvSpPr>
            <p:spPr>
              <a:xfrm>
                <a:off x="15559200" y="25909199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0" name="Rounded Rectangle 2789"/>
              <p:cNvSpPr/>
              <p:nvPr/>
            </p:nvSpPr>
            <p:spPr>
              <a:xfrm>
                <a:off x="16315200" y="25909199"/>
                <a:ext cx="57600" cy="8424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1" name="Rounded Rectangle 2790"/>
              <p:cNvSpPr/>
              <p:nvPr/>
            </p:nvSpPr>
            <p:spPr>
              <a:xfrm>
                <a:off x="17510400" y="25909199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2" name="Rounded Rectangle 2791"/>
              <p:cNvSpPr/>
              <p:nvPr/>
            </p:nvSpPr>
            <p:spPr>
              <a:xfrm>
                <a:off x="13914000" y="26168399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3" name="Rounded Rectangle 2792"/>
              <p:cNvSpPr/>
              <p:nvPr/>
            </p:nvSpPr>
            <p:spPr>
              <a:xfrm>
                <a:off x="15001200" y="26168399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4" name="Rounded Rectangle 2793"/>
              <p:cNvSpPr/>
              <p:nvPr/>
            </p:nvSpPr>
            <p:spPr>
              <a:xfrm>
                <a:off x="15559200" y="26427598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5" name="Rounded Rectangle 2794"/>
              <p:cNvSpPr/>
              <p:nvPr/>
            </p:nvSpPr>
            <p:spPr>
              <a:xfrm>
                <a:off x="13914000" y="26686798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6" name="Rounded Rectangle 2795"/>
              <p:cNvSpPr/>
              <p:nvPr/>
            </p:nvSpPr>
            <p:spPr>
              <a:xfrm>
                <a:off x="15559200" y="26946001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7" name="Rounded Rectangle 2796"/>
              <p:cNvSpPr/>
              <p:nvPr/>
            </p:nvSpPr>
            <p:spPr>
              <a:xfrm>
                <a:off x="16315200" y="26946001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8" name="Rounded Rectangle 2797"/>
              <p:cNvSpPr/>
              <p:nvPr/>
            </p:nvSpPr>
            <p:spPr>
              <a:xfrm>
                <a:off x="17006399" y="26946001"/>
                <a:ext cx="57601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99" name="Rounded Rectangle 2798"/>
              <p:cNvSpPr/>
              <p:nvPr/>
            </p:nvSpPr>
            <p:spPr>
              <a:xfrm>
                <a:off x="17258399" y="26946001"/>
                <a:ext cx="57601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800" name="Straight Connector 2799"/>
              <p:cNvCxnSpPr/>
              <p:nvPr/>
            </p:nvCxnSpPr>
            <p:spPr>
              <a:xfrm>
                <a:off x="12376800" y="24947999"/>
                <a:ext cx="0" cy="172802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1" name="Straight Connector 2800"/>
              <p:cNvCxnSpPr/>
              <p:nvPr/>
            </p:nvCxnSpPr>
            <p:spPr>
              <a:xfrm>
                <a:off x="15587999" y="26503200"/>
                <a:ext cx="0" cy="431999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2" name="TextBox 2801"/>
              <p:cNvSpPr txBox="1"/>
              <p:nvPr/>
            </p:nvSpPr>
            <p:spPr>
              <a:xfrm>
                <a:off x="17830799" y="25713937"/>
                <a:ext cx="91915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smtClean="0">
                    <a:latin typeface="Droid Sans Fallback"/>
                  </a:rPr>
                  <a:t>Luka time leaps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2803" name="TextBox 2802"/>
              <p:cNvSpPr txBox="1"/>
              <p:nvPr/>
            </p:nvSpPr>
            <p:spPr>
              <a:xfrm>
                <a:off x="16743600" y="26232336"/>
                <a:ext cx="215438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Luka's mother a D-Mail page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2804" name="TextBox 2803"/>
              <p:cNvSpPr txBox="1"/>
              <p:nvPr/>
            </p:nvSpPr>
            <p:spPr>
              <a:xfrm rot="2700000">
                <a:off x="11998333" y="27593459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05" name="TextBox 2804"/>
              <p:cNvSpPr txBox="1"/>
              <p:nvPr/>
            </p:nvSpPr>
            <p:spPr>
              <a:xfrm rot="2700000">
                <a:off x="13060333" y="27593459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06" name="TextBox 2805"/>
              <p:cNvSpPr txBox="1"/>
              <p:nvPr/>
            </p:nvSpPr>
            <p:spPr>
              <a:xfrm rot="2700000">
                <a:off x="16515156" y="27615352"/>
                <a:ext cx="117863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suddenly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07" name="TextBox 2806"/>
              <p:cNvSpPr txBox="1"/>
              <p:nvPr/>
            </p:nvSpPr>
            <p:spPr>
              <a:xfrm rot="2700000">
                <a:off x="16899665" y="27615352"/>
                <a:ext cx="117863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suddenly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08" name="TextBox 2807"/>
              <p:cNvSpPr txBox="1"/>
              <p:nvPr/>
            </p:nvSpPr>
            <p:spPr>
              <a:xfrm rot="2700000">
                <a:off x="10406866" y="27691794"/>
                <a:ext cx="1445903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 asks Rintaro to be her boyfriend and he agrees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09" name="TextBox 2808"/>
              <p:cNvSpPr txBox="1"/>
              <p:nvPr/>
            </p:nvSpPr>
            <p:spPr>
              <a:xfrm rot="2700000">
                <a:off x="12584866" y="27691794"/>
                <a:ext cx="1445903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 asks Rintaro to be her boyfriend and he panics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10" name="TextBox 2809"/>
              <p:cNvSpPr txBox="1"/>
              <p:nvPr/>
            </p:nvSpPr>
            <p:spPr>
              <a:xfrm rot="2700000">
                <a:off x="11508020" y="27727634"/>
                <a:ext cx="1547279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Kurisu finishes the Time Leap Machine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11" name="TextBox 2810"/>
              <p:cNvSpPr txBox="1"/>
              <p:nvPr/>
            </p:nvSpPr>
            <p:spPr>
              <a:xfrm rot="2700000">
                <a:off x="14964050" y="27744944"/>
                <a:ext cx="1596239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 reveals she remembers a previous worldline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12" name="TextBox 2811"/>
              <p:cNvSpPr txBox="1"/>
              <p:nvPr/>
            </p:nvSpPr>
            <p:spPr>
              <a:xfrm rot="2700000">
                <a:off x="16370878" y="27746808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13" name="TextBox 2812"/>
              <p:cNvSpPr txBox="1"/>
              <p:nvPr/>
            </p:nvSpPr>
            <p:spPr>
              <a:xfrm rot="2700000">
                <a:off x="9795808" y="27819886"/>
                <a:ext cx="180820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asks Kurisu for help and he upsets Luka by telling her the truth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14" name="TextBox 2813"/>
              <p:cNvSpPr txBox="1"/>
              <p:nvPr/>
            </p:nvSpPr>
            <p:spPr>
              <a:xfrm rot="2700000">
                <a:off x="10911808" y="27819886"/>
                <a:ext cx="180820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asks Kurisu for help and he upsets Luka by telling her the truth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15" name="TextBox 2814"/>
              <p:cNvSpPr txBox="1"/>
              <p:nvPr/>
            </p:nvSpPr>
            <p:spPr>
              <a:xfrm rot="2700000">
                <a:off x="14466193" y="27802984"/>
                <a:ext cx="1760399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and Luka attend ComiMa together and the date goes poorly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16" name="TextBox 2815"/>
              <p:cNvSpPr txBox="1"/>
              <p:nvPr/>
            </p:nvSpPr>
            <p:spPr>
              <a:xfrm rot="2700000">
                <a:off x="14338014" y="27895571"/>
                <a:ext cx="129095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 trains with Rintaro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17" name="TextBox 2816"/>
              <p:cNvSpPr txBox="1"/>
              <p:nvPr/>
            </p:nvSpPr>
            <p:spPr>
              <a:xfrm rot="2700000">
                <a:off x="15519686" y="27976623"/>
                <a:ext cx="176673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refuses to send the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18" name="TextBox 2817"/>
              <p:cNvSpPr txBox="1"/>
              <p:nvPr/>
            </p:nvSpPr>
            <p:spPr>
              <a:xfrm rot="2700000">
                <a:off x="14177710" y="28065719"/>
                <a:ext cx="133848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 cosplays for Mayuri</a:t>
                </a:r>
                <a:endParaRPr lang="en-AU" sz="800">
                  <a:latin typeface="Droid Sans Fallback"/>
                </a:endParaRPr>
              </a:p>
            </p:txBody>
          </p:sp>
        </p:grpSp>
        <p:grpSp>
          <p:nvGrpSpPr>
            <p:cNvPr id="2819" name="Group 2818"/>
            <p:cNvGrpSpPr/>
            <p:nvPr/>
          </p:nvGrpSpPr>
          <p:grpSpPr>
            <a:xfrm>
              <a:off x="19263600" y="24678000"/>
              <a:ext cx="10797984" cy="4903344"/>
              <a:chOff x="19263600" y="24678000"/>
              <a:chExt cx="10797984" cy="4903344"/>
            </a:xfrm>
          </p:grpSpPr>
          <p:sp>
            <p:nvSpPr>
              <p:cNvPr id="2820" name="TextBox 2819"/>
              <p:cNvSpPr txBox="1"/>
              <p:nvPr/>
            </p:nvSpPr>
            <p:spPr>
              <a:xfrm>
                <a:off x="22006800" y="25326000"/>
                <a:ext cx="166824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and Moeka lose the trail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821" name="TextBox 2820"/>
              <p:cNvSpPr txBox="1"/>
              <p:nvPr/>
            </p:nvSpPr>
            <p:spPr>
              <a:xfrm>
                <a:off x="26020800" y="24678000"/>
                <a:ext cx="127915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Moeka</a:t>
                </a:r>
                <a:r>
                  <a:rPr lang="en-AU" sz="800" dirty="0" smtClean="0">
                    <a:latin typeface="Droid Sans Fallback"/>
                  </a:rPr>
                  <a:t> commits suicide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2822" name="TextBox 2821"/>
              <p:cNvSpPr txBox="1"/>
              <p:nvPr/>
            </p:nvSpPr>
            <p:spPr>
              <a:xfrm>
                <a:off x="27162000" y="24894000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does not die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2823" name="TextBox 2822"/>
              <p:cNvSpPr txBox="1"/>
              <p:nvPr/>
            </p:nvSpPr>
            <p:spPr>
              <a:xfrm>
                <a:off x="27547200" y="25110000"/>
                <a:ext cx="117863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suddenly dies</a:t>
                </a:r>
                <a:endParaRPr lang="en-AU" sz="800" dirty="0">
                  <a:latin typeface="Droid Sans Fallback"/>
                </a:endParaRPr>
              </a:p>
            </p:txBody>
          </p:sp>
          <p:cxnSp>
            <p:nvCxnSpPr>
              <p:cNvPr id="2824" name="Straight Connector 2823"/>
              <p:cNvCxnSpPr/>
              <p:nvPr/>
            </p:nvCxnSpPr>
            <p:spPr>
              <a:xfrm>
                <a:off x="22006800" y="25552800"/>
                <a:ext cx="16668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5" name="Straight Connector 2824"/>
              <p:cNvCxnSpPr/>
              <p:nvPr/>
            </p:nvCxnSpPr>
            <p:spPr>
              <a:xfrm>
                <a:off x="22006800" y="25552800"/>
                <a:ext cx="0" cy="4752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6" name="Straight Connector 2825"/>
              <p:cNvCxnSpPr/>
              <p:nvPr/>
            </p:nvCxnSpPr>
            <p:spPr>
              <a:xfrm>
                <a:off x="27547200" y="25326000"/>
                <a:ext cx="11772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7" name="Straight Connector 2826"/>
              <p:cNvCxnSpPr/>
              <p:nvPr/>
            </p:nvCxnSpPr>
            <p:spPr>
              <a:xfrm>
                <a:off x="27547200" y="25326000"/>
                <a:ext cx="0" cy="4428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8" name="Straight Connector 2827"/>
              <p:cNvCxnSpPr/>
              <p:nvPr/>
            </p:nvCxnSpPr>
            <p:spPr>
              <a:xfrm>
                <a:off x="27162000" y="25110000"/>
                <a:ext cx="1116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9" name="Straight Connector 2828"/>
              <p:cNvCxnSpPr/>
              <p:nvPr/>
            </p:nvCxnSpPr>
            <p:spPr>
              <a:xfrm>
                <a:off x="27162000" y="25110000"/>
                <a:ext cx="0" cy="6588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0" name="Straight Connector 2829"/>
              <p:cNvCxnSpPr/>
              <p:nvPr/>
            </p:nvCxnSpPr>
            <p:spPr>
              <a:xfrm>
                <a:off x="26020800" y="24894000"/>
                <a:ext cx="1278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1" name="Straight Connector 2830"/>
              <p:cNvCxnSpPr/>
              <p:nvPr/>
            </p:nvCxnSpPr>
            <p:spPr>
              <a:xfrm>
                <a:off x="26020800" y="24894000"/>
                <a:ext cx="0" cy="8748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2" name="Straight Connector 2831"/>
              <p:cNvCxnSpPr/>
              <p:nvPr/>
            </p:nvCxnSpPr>
            <p:spPr>
              <a:xfrm>
                <a:off x="19641600" y="25985666"/>
                <a:ext cx="79847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3" name="Arc 2832"/>
              <p:cNvSpPr/>
              <p:nvPr/>
            </p:nvSpPr>
            <p:spPr>
              <a:xfrm rot="16200000">
                <a:off x="19555200" y="25985666"/>
                <a:ext cx="172800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34" name="Arc 2833"/>
              <p:cNvSpPr/>
              <p:nvPr/>
            </p:nvSpPr>
            <p:spPr>
              <a:xfrm rot="5400000">
                <a:off x="27453599" y="25640062"/>
                <a:ext cx="345600" cy="345597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835" name="Straight Connector 2834"/>
              <p:cNvCxnSpPr/>
              <p:nvPr/>
            </p:nvCxnSpPr>
            <p:spPr>
              <a:xfrm>
                <a:off x="21866399" y="26244862"/>
                <a:ext cx="2196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6" name="Arc 2835"/>
              <p:cNvSpPr/>
              <p:nvPr/>
            </p:nvSpPr>
            <p:spPr>
              <a:xfrm rot="16200000">
                <a:off x="21780000" y="26244862"/>
                <a:ext cx="172799" cy="172802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37" name="Arc 2836"/>
              <p:cNvSpPr/>
              <p:nvPr/>
            </p:nvSpPr>
            <p:spPr>
              <a:xfrm rot="5400000">
                <a:off x="21913200" y="25899265"/>
                <a:ext cx="345600" cy="345597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838" name="Straight Connector 2837"/>
              <p:cNvCxnSpPr/>
              <p:nvPr/>
            </p:nvCxnSpPr>
            <p:spPr>
              <a:xfrm>
                <a:off x="21866399" y="26504065"/>
                <a:ext cx="2196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9" name="Arc 2838"/>
              <p:cNvSpPr/>
              <p:nvPr/>
            </p:nvSpPr>
            <p:spPr>
              <a:xfrm rot="16200000">
                <a:off x="21780000" y="26504065"/>
                <a:ext cx="172799" cy="172802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40" name="Arc 2839"/>
              <p:cNvSpPr/>
              <p:nvPr/>
            </p:nvSpPr>
            <p:spPr>
              <a:xfrm rot="5400000">
                <a:off x="21913200" y="26158467"/>
                <a:ext cx="345600" cy="345598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841" name="Straight Connector 2840"/>
              <p:cNvCxnSpPr/>
              <p:nvPr/>
            </p:nvCxnSpPr>
            <p:spPr>
              <a:xfrm>
                <a:off x="20530800" y="26763261"/>
                <a:ext cx="21132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2" name="Arc 2841"/>
              <p:cNvSpPr/>
              <p:nvPr/>
            </p:nvSpPr>
            <p:spPr>
              <a:xfrm rot="16200000">
                <a:off x="20444400" y="26763261"/>
                <a:ext cx="172800" cy="172802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43" name="Arc 2842"/>
              <p:cNvSpPr/>
              <p:nvPr/>
            </p:nvSpPr>
            <p:spPr>
              <a:xfrm rot="5400000">
                <a:off x="22471200" y="26417664"/>
                <a:ext cx="345600" cy="345597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844" name="Straight Connector 2843"/>
              <p:cNvCxnSpPr/>
              <p:nvPr/>
            </p:nvCxnSpPr>
            <p:spPr>
              <a:xfrm>
                <a:off x="24123600" y="27022464"/>
                <a:ext cx="19764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5" name="Arc 2844"/>
              <p:cNvSpPr/>
              <p:nvPr/>
            </p:nvSpPr>
            <p:spPr>
              <a:xfrm rot="16200000">
                <a:off x="24037200" y="27022464"/>
                <a:ext cx="172799" cy="172802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46" name="Arc 2845"/>
              <p:cNvSpPr/>
              <p:nvPr/>
            </p:nvSpPr>
            <p:spPr>
              <a:xfrm rot="5400000">
                <a:off x="25927199" y="26676867"/>
                <a:ext cx="345600" cy="345597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847" name="Curved Connector 2846"/>
              <p:cNvCxnSpPr/>
              <p:nvPr/>
            </p:nvCxnSpPr>
            <p:spPr>
              <a:xfrm>
                <a:off x="23824799" y="26849662"/>
                <a:ext cx="172801" cy="259203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8" name="Curved Connector 2847"/>
              <p:cNvCxnSpPr/>
              <p:nvPr/>
            </p:nvCxnSpPr>
            <p:spPr>
              <a:xfrm>
                <a:off x="20232000" y="26072066"/>
                <a:ext cx="172800" cy="777596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9" name="Curved Connector 2848"/>
              <p:cNvCxnSpPr/>
              <p:nvPr/>
            </p:nvCxnSpPr>
            <p:spPr>
              <a:xfrm>
                <a:off x="21567599" y="26072066"/>
                <a:ext cx="172800" cy="518400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0" name="Curved Connector 2849"/>
              <p:cNvCxnSpPr/>
              <p:nvPr/>
            </p:nvCxnSpPr>
            <p:spPr>
              <a:xfrm>
                <a:off x="21567599" y="26072066"/>
                <a:ext cx="172800" cy="259197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1" name="Curved Connector 2850"/>
              <p:cNvCxnSpPr/>
              <p:nvPr/>
            </p:nvCxnSpPr>
            <p:spPr>
              <a:xfrm>
                <a:off x="19342799" y="25812864"/>
                <a:ext cx="172801" cy="259202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2" name="Straight Connector 2851"/>
              <p:cNvCxnSpPr/>
              <p:nvPr/>
            </p:nvCxnSpPr>
            <p:spPr>
              <a:xfrm>
                <a:off x="26564399" y="25553664"/>
                <a:ext cx="2520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3" name="Straight Connector 2852"/>
              <p:cNvCxnSpPr/>
              <p:nvPr/>
            </p:nvCxnSpPr>
            <p:spPr>
              <a:xfrm>
                <a:off x="19263600" y="25812864"/>
                <a:ext cx="8575200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4" name="Straight Connector 2853"/>
              <p:cNvCxnSpPr/>
              <p:nvPr/>
            </p:nvCxnSpPr>
            <p:spPr>
              <a:xfrm>
                <a:off x="19515600" y="26072066"/>
                <a:ext cx="2782799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5" name="Straight Connector 2854"/>
              <p:cNvCxnSpPr/>
              <p:nvPr/>
            </p:nvCxnSpPr>
            <p:spPr>
              <a:xfrm>
                <a:off x="21740399" y="26331263"/>
                <a:ext cx="558000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6" name="Straight Connector 2855"/>
              <p:cNvCxnSpPr/>
              <p:nvPr/>
            </p:nvCxnSpPr>
            <p:spPr>
              <a:xfrm>
                <a:off x="21740399" y="26590466"/>
                <a:ext cx="1116001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7" name="Straight Connector 2856"/>
              <p:cNvCxnSpPr/>
              <p:nvPr/>
            </p:nvCxnSpPr>
            <p:spPr>
              <a:xfrm>
                <a:off x="20404800" y="26849662"/>
                <a:ext cx="5907600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8" name="Straight Connector 2857"/>
              <p:cNvCxnSpPr/>
              <p:nvPr/>
            </p:nvCxnSpPr>
            <p:spPr>
              <a:xfrm>
                <a:off x="23997600" y="27108865"/>
                <a:ext cx="1677599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9" name="Straight Connector 2858"/>
              <p:cNvCxnSpPr/>
              <p:nvPr/>
            </p:nvCxnSpPr>
            <p:spPr>
              <a:xfrm>
                <a:off x="25289999" y="27368062"/>
                <a:ext cx="12744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0" name="Straight Connector 2859"/>
              <p:cNvCxnSpPr/>
              <p:nvPr/>
            </p:nvCxnSpPr>
            <p:spPr>
              <a:xfrm>
                <a:off x="26816399" y="25553667"/>
                <a:ext cx="32436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1" name="Freeform 2860"/>
              <p:cNvSpPr/>
              <p:nvPr/>
            </p:nvSpPr>
            <p:spPr>
              <a:xfrm>
                <a:off x="19688399" y="26093665"/>
                <a:ext cx="1091446" cy="2771187"/>
              </a:xfrm>
              <a:custGeom>
                <a:avLst/>
                <a:gdLst/>
                <a:ahLst/>
                <a:cxnLst/>
                <a:rect l="0" t="0" r="0" b="0"/>
                <a:pathLst>
                  <a:path w="1091446" h="2771187">
                    <a:moveTo>
                      <a:pt x="39600" y="0"/>
                    </a:moveTo>
                    <a:lnTo>
                      <a:pt x="0" y="79202"/>
                    </a:lnTo>
                    <a:lnTo>
                      <a:pt x="0" y="79202"/>
                    </a:lnTo>
                    <a:lnTo>
                      <a:pt x="0" y="1679743"/>
                    </a:lnTo>
                    <a:lnTo>
                      <a:pt x="1091445" y="277118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62" name="Freeform 2861"/>
              <p:cNvSpPr/>
              <p:nvPr/>
            </p:nvSpPr>
            <p:spPr>
              <a:xfrm>
                <a:off x="20113200" y="26093665"/>
                <a:ext cx="1230443" cy="2949787"/>
              </a:xfrm>
              <a:custGeom>
                <a:avLst/>
                <a:gdLst/>
                <a:ahLst/>
                <a:cxnLst/>
                <a:rect l="0" t="0" r="0" b="0"/>
                <a:pathLst>
                  <a:path w="1230443" h="2949787">
                    <a:moveTo>
                      <a:pt x="0" y="0"/>
                    </a:moveTo>
                    <a:lnTo>
                      <a:pt x="47560" y="79202"/>
                    </a:lnTo>
                    <a:lnTo>
                      <a:pt x="47560" y="79202"/>
                    </a:lnTo>
                    <a:lnTo>
                      <a:pt x="47560" y="1766906"/>
                    </a:lnTo>
                    <a:lnTo>
                      <a:pt x="1230442" y="294978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63" name="Freeform 2862"/>
              <p:cNvSpPr/>
              <p:nvPr/>
            </p:nvSpPr>
            <p:spPr>
              <a:xfrm>
                <a:off x="20671199" y="26093665"/>
                <a:ext cx="1658510" cy="3071163"/>
              </a:xfrm>
              <a:custGeom>
                <a:avLst/>
                <a:gdLst/>
                <a:ahLst/>
                <a:cxnLst/>
                <a:rect l="0" t="0" r="0" b="0"/>
                <a:pathLst>
                  <a:path w="1658510" h="3071163">
                    <a:moveTo>
                      <a:pt x="0" y="0"/>
                    </a:moveTo>
                    <a:lnTo>
                      <a:pt x="79201" y="79202"/>
                    </a:lnTo>
                    <a:lnTo>
                      <a:pt x="354253" y="79202"/>
                    </a:lnTo>
                    <a:lnTo>
                      <a:pt x="354253" y="1766906"/>
                    </a:lnTo>
                    <a:lnTo>
                      <a:pt x="1658509" y="307116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64" name="Freeform 2863"/>
              <p:cNvSpPr/>
              <p:nvPr/>
            </p:nvSpPr>
            <p:spPr>
              <a:xfrm>
                <a:off x="22006799" y="26612065"/>
                <a:ext cx="1310478" cy="2511419"/>
              </a:xfrm>
              <a:custGeom>
                <a:avLst/>
                <a:gdLst/>
                <a:ahLst/>
                <a:cxnLst/>
                <a:rect l="0" t="0" r="0" b="0"/>
                <a:pathLst>
                  <a:path w="1310478" h="2511419">
                    <a:moveTo>
                      <a:pt x="0" y="0"/>
                    </a:moveTo>
                    <a:lnTo>
                      <a:pt x="47561" y="79201"/>
                    </a:lnTo>
                    <a:lnTo>
                      <a:pt x="47561" y="79201"/>
                    </a:lnTo>
                    <a:lnTo>
                      <a:pt x="47561" y="1248506"/>
                    </a:lnTo>
                    <a:lnTo>
                      <a:pt x="1310477" y="251141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65" name="Freeform 2864"/>
              <p:cNvSpPr/>
              <p:nvPr/>
            </p:nvSpPr>
            <p:spPr>
              <a:xfrm>
                <a:off x="22525200" y="26612065"/>
                <a:ext cx="1161703" cy="2323046"/>
              </a:xfrm>
              <a:custGeom>
                <a:avLst/>
                <a:gdLst/>
                <a:ahLst/>
                <a:cxnLst/>
                <a:rect l="0" t="0" r="0" b="0"/>
                <a:pathLst>
                  <a:path w="1161703" h="2323046">
                    <a:moveTo>
                      <a:pt x="39599" y="0"/>
                    </a:moveTo>
                    <a:lnTo>
                      <a:pt x="0" y="79201"/>
                    </a:lnTo>
                    <a:lnTo>
                      <a:pt x="0" y="79201"/>
                    </a:lnTo>
                    <a:lnTo>
                      <a:pt x="0" y="1161343"/>
                    </a:lnTo>
                    <a:lnTo>
                      <a:pt x="1161702" y="232304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66" name="Freeform 2865"/>
              <p:cNvSpPr/>
              <p:nvPr/>
            </p:nvSpPr>
            <p:spPr>
              <a:xfrm>
                <a:off x="20671199" y="26871267"/>
                <a:ext cx="1482763" cy="2424504"/>
              </a:xfrm>
              <a:custGeom>
                <a:avLst/>
                <a:gdLst/>
                <a:ahLst/>
                <a:cxnLst/>
                <a:rect l="0" t="0" r="0" b="0"/>
                <a:pathLst>
                  <a:path w="1482763" h="2424504">
                    <a:moveTo>
                      <a:pt x="0" y="0"/>
                    </a:moveTo>
                    <a:lnTo>
                      <a:pt x="79201" y="79195"/>
                    </a:lnTo>
                    <a:lnTo>
                      <a:pt x="200907" y="79195"/>
                    </a:lnTo>
                    <a:lnTo>
                      <a:pt x="200907" y="1142653"/>
                    </a:lnTo>
                    <a:lnTo>
                      <a:pt x="1482762" y="2424503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67" name="Freeform 2866"/>
              <p:cNvSpPr/>
              <p:nvPr/>
            </p:nvSpPr>
            <p:spPr>
              <a:xfrm>
                <a:off x="21448799" y="26871267"/>
                <a:ext cx="1141655" cy="2083397"/>
              </a:xfrm>
              <a:custGeom>
                <a:avLst/>
                <a:gdLst/>
                <a:ahLst/>
                <a:cxnLst/>
                <a:rect l="0" t="0" r="0" b="0"/>
                <a:pathLst>
                  <a:path w="1141655" h="2083397">
                    <a:moveTo>
                      <a:pt x="0" y="0"/>
                    </a:moveTo>
                    <a:lnTo>
                      <a:pt x="47561" y="79195"/>
                    </a:lnTo>
                    <a:lnTo>
                      <a:pt x="47561" y="79195"/>
                    </a:lnTo>
                    <a:lnTo>
                      <a:pt x="47561" y="989304"/>
                    </a:lnTo>
                    <a:lnTo>
                      <a:pt x="1141654" y="208339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68" name="Freeform 2867"/>
              <p:cNvSpPr/>
              <p:nvPr/>
            </p:nvSpPr>
            <p:spPr>
              <a:xfrm>
                <a:off x="23029199" y="26871267"/>
                <a:ext cx="789642" cy="1691786"/>
              </a:xfrm>
              <a:custGeom>
                <a:avLst/>
                <a:gdLst/>
                <a:ahLst/>
                <a:cxnLst/>
                <a:rect l="0" t="0" r="0" b="0"/>
                <a:pathLst>
                  <a:path w="789642" h="1691786">
                    <a:moveTo>
                      <a:pt x="39600" y="0"/>
                    </a:moveTo>
                    <a:lnTo>
                      <a:pt x="0" y="79195"/>
                    </a:lnTo>
                    <a:lnTo>
                      <a:pt x="0" y="79195"/>
                    </a:lnTo>
                    <a:lnTo>
                      <a:pt x="0" y="902141"/>
                    </a:lnTo>
                    <a:lnTo>
                      <a:pt x="789641" y="169178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69" name="Freeform 2868"/>
              <p:cNvSpPr/>
              <p:nvPr/>
            </p:nvSpPr>
            <p:spPr>
              <a:xfrm>
                <a:off x="23414400" y="26871267"/>
                <a:ext cx="789641" cy="1691786"/>
              </a:xfrm>
              <a:custGeom>
                <a:avLst/>
                <a:gdLst/>
                <a:ahLst/>
                <a:cxnLst/>
                <a:rect l="0" t="0" r="0" b="0"/>
                <a:pathLst>
                  <a:path w="789641" h="1691786">
                    <a:moveTo>
                      <a:pt x="39599" y="0"/>
                    </a:moveTo>
                    <a:lnTo>
                      <a:pt x="0" y="79195"/>
                    </a:lnTo>
                    <a:lnTo>
                      <a:pt x="0" y="79195"/>
                    </a:lnTo>
                    <a:lnTo>
                      <a:pt x="0" y="902141"/>
                    </a:lnTo>
                    <a:lnTo>
                      <a:pt x="789640" y="169178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0" name="Freeform 2869"/>
              <p:cNvSpPr/>
              <p:nvPr/>
            </p:nvSpPr>
            <p:spPr>
              <a:xfrm>
                <a:off x="24209999" y="26871267"/>
                <a:ext cx="1583771" cy="2044503"/>
              </a:xfrm>
              <a:custGeom>
                <a:avLst/>
                <a:gdLst/>
                <a:ahLst/>
                <a:cxnLst/>
                <a:rect l="0" t="0" r="0" b="0"/>
                <a:pathLst>
                  <a:path w="1583771" h="2044503">
                    <a:moveTo>
                      <a:pt x="0" y="0"/>
                    </a:moveTo>
                    <a:lnTo>
                      <a:pt x="79201" y="79195"/>
                    </a:lnTo>
                    <a:lnTo>
                      <a:pt x="528575" y="79195"/>
                    </a:lnTo>
                    <a:lnTo>
                      <a:pt x="528575" y="989304"/>
                    </a:lnTo>
                    <a:lnTo>
                      <a:pt x="1583770" y="204450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1" name="Freeform 2870"/>
              <p:cNvSpPr/>
              <p:nvPr/>
            </p:nvSpPr>
            <p:spPr>
              <a:xfrm>
                <a:off x="26020800" y="26871267"/>
                <a:ext cx="965499" cy="1600549"/>
              </a:xfrm>
              <a:custGeom>
                <a:avLst/>
                <a:gdLst/>
                <a:ahLst/>
                <a:cxnLst/>
                <a:rect l="0" t="0" r="0" b="0"/>
                <a:pathLst>
                  <a:path w="965499" h="1600549">
                    <a:moveTo>
                      <a:pt x="0" y="0"/>
                    </a:moveTo>
                    <a:lnTo>
                      <a:pt x="79200" y="79195"/>
                    </a:lnTo>
                    <a:lnTo>
                      <a:pt x="267091" y="79195"/>
                    </a:lnTo>
                    <a:lnTo>
                      <a:pt x="267091" y="902141"/>
                    </a:lnTo>
                    <a:lnTo>
                      <a:pt x="965498" y="160054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872" name="Straight Connector 2871"/>
              <p:cNvCxnSpPr/>
              <p:nvPr/>
            </p:nvCxnSpPr>
            <p:spPr>
              <a:xfrm>
                <a:off x="25675200" y="27108865"/>
                <a:ext cx="3312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3" name="Freeform 2872"/>
              <p:cNvSpPr/>
              <p:nvPr/>
            </p:nvSpPr>
            <p:spPr>
              <a:xfrm>
                <a:off x="24209999" y="27130464"/>
                <a:ext cx="1478283" cy="2160824"/>
              </a:xfrm>
              <a:custGeom>
                <a:avLst/>
                <a:gdLst/>
                <a:ahLst/>
                <a:cxnLst/>
                <a:rect l="0" t="0" r="0" b="0"/>
                <a:pathLst>
                  <a:path w="1478283" h="2160824">
                    <a:moveTo>
                      <a:pt x="0" y="0"/>
                    </a:moveTo>
                    <a:lnTo>
                      <a:pt x="79201" y="79201"/>
                    </a:lnTo>
                    <a:lnTo>
                      <a:pt x="288068" y="79201"/>
                    </a:lnTo>
                    <a:lnTo>
                      <a:pt x="288068" y="970613"/>
                    </a:lnTo>
                    <a:lnTo>
                      <a:pt x="1478282" y="2160823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4" name="Freeform 2873"/>
              <p:cNvSpPr/>
              <p:nvPr/>
            </p:nvSpPr>
            <p:spPr>
              <a:xfrm>
                <a:off x="25210799" y="27130464"/>
                <a:ext cx="826909" cy="1469858"/>
              </a:xfrm>
              <a:custGeom>
                <a:avLst/>
                <a:gdLst/>
                <a:ahLst/>
                <a:cxnLst/>
                <a:rect l="0" t="0" r="0" b="0"/>
                <a:pathLst>
                  <a:path w="826909" h="1469858">
                    <a:moveTo>
                      <a:pt x="39601" y="0"/>
                    </a:moveTo>
                    <a:lnTo>
                      <a:pt x="0" y="79201"/>
                    </a:lnTo>
                    <a:lnTo>
                      <a:pt x="0" y="79201"/>
                    </a:lnTo>
                    <a:lnTo>
                      <a:pt x="0" y="642944"/>
                    </a:lnTo>
                    <a:lnTo>
                      <a:pt x="826908" y="146985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5" name="Freeform 2874"/>
              <p:cNvSpPr/>
              <p:nvPr/>
            </p:nvSpPr>
            <p:spPr>
              <a:xfrm>
                <a:off x="26020800" y="27389667"/>
                <a:ext cx="894834" cy="1318178"/>
              </a:xfrm>
              <a:custGeom>
                <a:avLst/>
                <a:gdLst/>
                <a:ahLst/>
                <a:cxnLst/>
                <a:rect l="0" t="0" r="0" b="0"/>
                <a:pathLst>
                  <a:path w="894834" h="1318178">
                    <a:moveTo>
                      <a:pt x="0" y="0"/>
                    </a:moveTo>
                    <a:lnTo>
                      <a:pt x="79200" y="79195"/>
                    </a:lnTo>
                    <a:lnTo>
                      <a:pt x="113746" y="79195"/>
                    </a:lnTo>
                    <a:lnTo>
                      <a:pt x="113746" y="537089"/>
                    </a:lnTo>
                    <a:lnTo>
                      <a:pt x="894833" y="131817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6" name="Rounded Rectangle 2875"/>
              <p:cNvSpPr/>
              <p:nvPr/>
            </p:nvSpPr>
            <p:spPr>
              <a:xfrm>
                <a:off x="26748000" y="25521266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7" name="Rounded Rectangle 2876"/>
              <p:cNvSpPr/>
              <p:nvPr/>
            </p:nvSpPr>
            <p:spPr>
              <a:xfrm>
                <a:off x="21420000" y="25780463"/>
                <a:ext cx="57600" cy="11016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8" name="Rounded Rectangle 2877"/>
              <p:cNvSpPr/>
              <p:nvPr/>
            </p:nvSpPr>
            <p:spPr>
              <a:xfrm>
                <a:off x="23040000" y="25780463"/>
                <a:ext cx="57600" cy="11016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9" name="Rounded Rectangle 2878"/>
              <p:cNvSpPr/>
              <p:nvPr/>
            </p:nvSpPr>
            <p:spPr>
              <a:xfrm>
                <a:off x="23425200" y="25780463"/>
                <a:ext cx="57600" cy="11016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0" name="Rounded Rectangle 2879"/>
              <p:cNvSpPr/>
              <p:nvPr/>
            </p:nvSpPr>
            <p:spPr>
              <a:xfrm>
                <a:off x="25991999" y="25780463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1" name="Rounded Rectangle 2880"/>
              <p:cNvSpPr/>
              <p:nvPr/>
            </p:nvSpPr>
            <p:spPr>
              <a:xfrm>
                <a:off x="26748000" y="25780463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2" name="Rounded Rectangle 2881"/>
              <p:cNvSpPr/>
              <p:nvPr/>
            </p:nvSpPr>
            <p:spPr>
              <a:xfrm>
                <a:off x="27133199" y="25780463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3" name="Rounded Rectangle 2882"/>
              <p:cNvSpPr/>
              <p:nvPr/>
            </p:nvSpPr>
            <p:spPr>
              <a:xfrm>
                <a:off x="27518400" y="25780463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4" name="Rounded Rectangle 2883"/>
              <p:cNvSpPr/>
              <p:nvPr/>
            </p:nvSpPr>
            <p:spPr>
              <a:xfrm>
                <a:off x="27770399" y="25780463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5" name="Rounded Rectangle 2884"/>
              <p:cNvSpPr/>
              <p:nvPr/>
            </p:nvSpPr>
            <p:spPr>
              <a:xfrm>
                <a:off x="19699199" y="26039665"/>
                <a:ext cx="57601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6" name="Rounded Rectangle 2885"/>
              <p:cNvSpPr/>
              <p:nvPr/>
            </p:nvSpPr>
            <p:spPr>
              <a:xfrm>
                <a:off x="20084400" y="26039665"/>
                <a:ext cx="57599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7" name="Rounded Rectangle 2886"/>
              <p:cNvSpPr/>
              <p:nvPr/>
            </p:nvSpPr>
            <p:spPr>
              <a:xfrm>
                <a:off x="20642399" y="26039665"/>
                <a:ext cx="57601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8" name="Rounded Rectangle 2887"/>
              <p:cNvSpPr/>
              <p:nvPr/>
            </p:nvSpPr>
            <p:spPr>
              <a:xfrm>
                <a:off x="21977999" y="26039665"/>
                <a:ext cx="57600" cy="3239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89" name="Rounded Rectangle 2888"/>
              <p:cNvSpPr/>
              <p:nvPr/>
            </p:nvSpPr>
            <p:spPr>
              <a:xfrm>
                <a:off x="22230000" y="26039665"/>
                <a:ext cx="57600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0" name="Rounded Rectangle 2889"/>
              <p:cNvSpPr/>
              <p:nvPr/>
            </p:nvSpPr>
            <p:spPr>
              <a:xfrm>
                <a:off x="22230000" y="26298862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1" name="Rounded Rectangle 2890"/>
              <p:cNvSpPr/>
              <p:nvPr/>
            </p:nvSpPr>
            <p:spPr>
              <a:xfrm>
                <a:off x="21977999" y="26558065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2" name="Rounded Rectangle 2891"/>
              <p:cNvSpPr/>
              <p:nvPr/>
            </p:nvSpPr>
            <p:spPr>
              <a:xfrm>
                <a:off x="22536000" y="26558065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3" name="Rounded Rectangle 2892"/>
              <p:cNvSpPr/>
              <p:nvPr/>
            </p:nvSpPr>
            <p:spPr>
              <a:xfrm>
                <a:off x="22787999" y="26558065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4" name="Rounded Rectangle 2893"/>
              <p:cNvSpPr/>
              <p:nvPr/>
            </p:nvSpPr>
            <p:spPr>
              <a:xfrm>
                <a:off x="20642399" y="26817267"/>
                <a:ext cx="57601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5" name="Rounded Rectangle 2894"/>
              <p:cNvSpPr/>
              <p:nvPr/>
            </p:nvSpPr>
            <p:spPr>
              <a:xfrm>
                <a:off x="23677199" y="26817267"/>
                <a:ext cx="57600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6" name="Rounded Rectangle 2895"/>
              <p:cNvSpPr/>
              <p:nvPr/>
            </p:nvSpPr>
            <p:spPr>
              <a:xfrm>
                <a:off x="24181200" y="26817267"/>
                <a:ext cx="57600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7" name="Rounded Rectangle 2896"/>
              <p:cNvSpPr/>
              <p:nvPr/>
            </p:nvSpPr>
            <p:spPr>
              <a:xfrm>
                <a:off x="25221599" y="26817267"/>
                <a:ext cx="57600" cy="3239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8" name="Rounded Rectangle 2897"/>
              <p:cNvSpPr/>
              <p:nvPr/>
            </p:nvSpPr>
            <p:spPr>
              <a:xfrm>
                <a:off x="25991999" y="26817267"/>
                <a:ext cx="57601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99" name="Rounded Rectangle 2898"/>
              <p:cNvSpPr/>
              <p:nvPr/>
            </p:nvSpPr>
            <p:spPr>
              <a:xfrm>
                <a:off x="26243999" y="26817267"/>
                <a:ext cx="57601" cy="64803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00" name="Rounded Rectangle 2899"/>
              <p:cNvSpPr/>
              <p:nvPr/>
            </p:nvSpPr>
            <p:spPr>
              <a:xfrm>
                <a:off x="24181200" y="27076464"/>
                <a:ext cx="57600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01" name="Rounded Rectangle 2900"/>
              <p:cNvSpPr/>
              <p:nvPr/>
            </p:nvSpPr>
            <p:spPr>
              <a:xfrm>
                <a:off x="25606799" y="27076464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02" name="Rounded Rectangle 2901"/>
              <p:cNvSpPr/>
              <p:nvPr/>
            </p:nvSpPr>
            <p:spPr>
              <a:xfrm>
                <a:off x="25606799" y="27335667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03" name="Rounded Rectangle 2902"/>
              <p:cNvSpPr/>
              <p:nvPr/>
            </p:nvSpPr>
            <p:spPr>
              <a:xfrm>
                <a:off x="25991999" y="27335667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04" name="Rounded Rectangle 2903"/>
              <p:cNvSpPr/>
              <p:nvPr/>
            </p:nvSpPr>
            <p:spPr>
              <a:xfrm>
                <a:off x="26495999" y="27335667"/>
                <a:ext cx="57601" cy="64802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05" name="Straight Connector 2904"/>
              <p:cNvCxnSpPr/>
              <p:nvPr/>
            </p:nvCxnSpPr>
            <p:spPr>
              <a:xfrm>
                <a:off x="26776799" y="25596864"/>
                <a:ext cx="0" cy="172802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6" name="Straight Connector 2905"/>
              <p:cNvCxnSpPr/>
              <p:nvPr/>
            </p:nvCxnSpPr>
            <p:spPr>
              <a:xfrm>
                <a:off x="25635599" y="27152063"/>
                <a:ext cx="0" cy="172801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7" name="TextBox 2906"/>
              <p:cNvSpPr txBox="1"/>
              <p:nvPr/>
            </p:nvSpPr>
            <p:spPr>
              <a:xfrm>
                <a:off x="27907200" y="25326000"/>
                <a:ext cx="215438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Luka's mother a D-Mail page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2908" name="TextBox 2907"/>
              <p:cNvSpPr txBox="1"/>
              <p:nvPr/>
            </p:nvSpPr>
            <p:spPr>
              <a:xfrm>
                <a:off x="26672400" y="26881202"/>
                <a:ext cx="231595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</a:t>
                </a:r>
                <a:r>
                  <a:rPr lang="en-AU" sz="800" dirty="0" err="1" smtClean="0">
                    <a:latin typeface="Droid Sans Fallback"/>
                  </a:rPr>
                  <a:t>Moeka</a:t>
                </a:r>
                <a:r>
                  <a:rPr lang="en-AU" sz="800" dirty="0" smtClean="0">
                    <a:latin typeface="Droid Sans Fallback"/>
                  </a:rPr>
                  <a:t> a D-Mail with FB's phone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2909" name="TextBox 2908"/>
              <p:cNvSpPr txBox="1"/>
              <p:nvPr/>
            </p:nvSpPr>
            <p:spPr>
              <a:xfrm rot="2700000">
                <a:off x="26219919" y="27937509"/>
                <a:ext cx="98769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Nae stabs Moeka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0" name="TextBox 2909"/>
              <p:cNvSpPr txBox="1"/>
              <p:nvPr/>
            </p:nvSpPr>
            <p:spPr>
              <a:xfrm rot="2700000">
                <a:off x="22942333" y="27983125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1" name="TextBox 2910"/>
              <p:cNvSpPr txBox="1"/>
              <p:nvPr/>
            </p:nvSpPr>
            <p:spPr>
              <a:xfrm rot="2700000">
                <a:off x="23327533" y="27983125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2" name="TextBox 2911"/>
              <p:cNvSpPr txBox="1"/>
              <p:nvPr/>
            </p:nvSpPr>
            <p:spPr>
              <a:xfrm rot="2700000">
                <a:off x="25116214" y="28001760"/>
                <a:ext cx="1169423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Tennouji kills himself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3" name="TextBox 2912"/>
              <p:cNvSpPr txBox="1"/>
              <p:nvPr/>
            </p:nvSpPr>
            <p:spPr>
              <a:xfrm rot="2700000">
                <a:off x="24640289" y="28097853"/>
                <a:ext cx="1492271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and Moeka confront Tennouji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4" name="TextBox 2913"/>
              <p:cNvSpPr txBox="1"/>
              <p:nvPr/>
            </p:nvSpPr>
            <p:spPr>
              <a:xfrm rot="2700000">
                <a:off x="19539027" y="28134031"/>
                <a:ext cx="154353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steals Moeka's phone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5" name="TextBox 2914"/>
              <p:cNvSpPr txBox="1"/>
              <p:nvPr/>
            </p:nvSpPr>
            <p:spPr>
              <a:xfrm rot="2700000">
                <a:off x="21390020" y="28117300"/>
                <a:ext cx="1547279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Kurisu finishes the Time Leap Machine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6" name="TextBox 2915"/>
              <p:cNvSpPr txBox="1"/>
              <p:nvPr/>
            </p:nvSpPr>
            <p:spPr>
              <a:xfrm rot="2700000">
                <a:off x="26049450" y="28132195"/>
                <a:ext cx="110462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Moeka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7" name="TextBox 2916"/>
              <p:cNvSpPr txBox="1"/>
              <p:nvPr/>
            </p:nvSpPr>
            <p:spPr>
              <a:xfrm rot="2700000">
                <a:off x="20036031" y="28161694"/>
                <a:ext cx="1672848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sends several D-Mails to Moeka with her phone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8" name="TextBox 2917"/>
              <p:cNvSpPr txBox="1"/>
              <p:nvPr/>
            </p:nvSpPr>
            <p:spPr>
              <a:xfrm rot="2700000">
                <a:off x="22361276" y="28169154"/>
                <a:ext cx="1642896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Tennouji receives the IBM 5100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19" name="TextBox 2918"/>
              <p:cNvSpPr txBox="1"/>
              <p:nvPr/>
            </p:nvSpPr>
            <p:spPr>
              <a:xfrm rot="2700000">
                <a:off x="20875586" y="28222385"/>
                <a:ext cx="1844495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and Moeka follow Rounders collecting the IBM 5100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20" name="TextBox 2919"/>
              <p:cNvSpPr txBox="1"/>
              <p:nvPr/>
            </p:nvSpPr>
            <p:spPr>
              <a:xfrm rot="2700000">
                <a:off x="21913055" y="28201710"/>
                <a:ext cx="1786032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and Moeka do not lose the trail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21" name="TextBox 2920"/>
              <p:cNvSpPr txBox="1"/>
              <p:nvPr/>
            </p:nvSpPr>
            <p:spPr>
              <a:xfrm rot="2700000">
                <a:off x="24371819" y="28405865"/>
                <a:ext cx="1683216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Moeka confronts Tennouji alone and Rintaro confronts Nae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2922" name="TextBox 2921"/>
              <p:cNvSpPr txBox="1"/>
              <p:nvPr/>
            </p:nvSpPr>
            <p:spPr>
              <a:xfrm rot="2700000">
                <a:off x="20666575" y="28510113"/>
                <a:ext cx="1927018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does not follow the Rounders</a:t>
                </a:r>
                <a:endParaRPr lang="en-AU" sz="800" dirty="0">
                  <a:latin typeface="Droid Sans Fallback"/>
                </a:endParaRPr>
              </a:p>
            </p:txBody>
          </p:sp>
        </p:grpSp>
        <p:grpSp>
          <p:nvGrpSpPr>
            <p:cNvPr id="2923" name="Group 2922"/>
            <p:cNvGrpSpPr/>
            <p:nvPr/>
          </p:nvGrpSpPr>
          <p:grpSpPr>
            <a:xfrm>
              <a:off x="4298400" y="26118000"/>
              <a:ext cx="4953600" cy="432000"/>
              <a:chOff x="10160400" y="13828800"/>
              <a:chExt cx="4953600" cy="432000"/>
            </a:xfrm>
          </p:grpSpPr>
          <p:sp>
            <p:nvSpPr>
              <p:cNvPr id="2924" name="Arc 2923"/>
              <p:cNvSpPr/>
              <p:nvPr/>
            </p:nvSpPr>
            <p:spPr>
              <a:xfrm rot="16200000">
                <a:off x="10160400" y="13828800"/>
                <a:ext cx="432000" cy="432000"/>
              </a:xfrm>
              <a:prstGeom prst="arc">
                <a:avLst/>
              </a:prstGeom>
              <a:ln w="14400">
                <a:solidFill>
                  <a:srgbClr val="B44B64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25" name="Straight Connector 2924"/>
              <p:cNvCxnSpPr/>
              <p:nvPr/>
            </p:nvCxnSpPr>
            <p:spPr>
              <a:xfrm>
                <a:off x="10376400" y="13828800"/>
                <a:ext cx="4737600" cy="0"/>
              </a:xfrm>
              <a:prstGeom prst="line">
                <a:avLst/>
              </a:prstGeom>
              <a:ln w="14400">
                <a:solidFill>
                  <a:srgbClr val="B44B64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6" name="Group 2925"/>
            <p:cNvGrpSpPr/>
            <p:nvPr/>
          </p:nvGrpSpPr>
          <p:grpSpPr>
            <a:xfrm>
              <a:off x="4298400" y="26895600"/>
              <a:ext cx="4953600" cy="432000"/>
              <a:chOff x="9656400" y="14606400"/>
              <a:chExt cx="4953600" cy="432000"/>
            </a:xfrm>
          </p:grpSpPr>
          <p:sp>
            <p:nvSpPr>
              <p:cNvPr id="2927" name="Arc 2926"/>
              <p:cNvSpPr/>
              <p:nvPr/>
            </p:nvSpPr>
            <p:spPr>
              <a:xfrm rot="16200000">
                <a:off x="9656400" y="14606400"/>
                <a:ext cx="432000" cy="432000"/>
              </a:xfrm>
              <a:prstGeom prst="arc">
                <a:avLst/>
              </a:prstGeom>
              <a:ln w="14400">
                <a:solidFill>
                  <a:srgbClr val="FFB4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28" name="Straight Connector 2927"/>
              <p:cNvCxnSpPr/>
              <p:nvPr/>
            </p:nvCxnSpPr>
            <p:spPr>
              <a:xfrm>
                <a:off x="9872400" y="14606400"/>
                <a:ext cx="4737600" cy="0"/>
              </a:xfrm>
              <a:prstGeom prst="line">
                <a:avLst/>
              </a:prstGeom>
              <a:ln w="14400">
                <a:solidFill>
                  <a:srgbClr val="FFB4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9" name="Group 2928"/>
            <p:cNvGrpSpPr/>
            <p:nvPr/>
          </p:nvGrpSpPr>
          <p:grpSpPr>
            <a:xfrm>
              <a:off x="15588000" y="26200800"/>
              <a:ext cx="3456000" cy="432000"/>
              <a:chOff x="13940400" y="16165200"/>
              <a:chExt cx="3456000" cy="432000"/>
            </a:xfrm>
          </p:grpSpPr>
          <p:sp>
            <p:nvSpPr>
              <p:cNvPr id="2930" name="Arc 2929"/>
              <p:cNvSpPr/>
              <p:nvPr/>
            </p:nvSpPr>
            <p:spPr>
              <a:xfrm rot="16200000">
                <a:off x="13940400" y="16165200"/>
                <a:ext cx="432000" cy="432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31" name="Straight Connector 2930"/>
              <p:cNvCxnSpPr/>
              <p:nvPr/>
            </p:nvCxnSpPr>
            <p:spPr>
              <a:xfrm>
                <a:off x="14156400" y="16165200"/>
                <a:ext cx="3240000" cy="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2" name="Group 2931"/>
            <p:cNvGrpSpPr/>
            <p:nvPr/>
          </p:nvGrpSpPr>
          <p:grpSpPr>
            <a:xfrm>
              <a:off x="18874800" y="25408800"/>
              <a:ext cx="1238400" cy="1238400"/>
              <a:chOff x="18874800" y="25408800"/>
              <a:chExt cx="1238400" cy="1238400"/>
            </a:xfrm>
          </p:grpSpPr>
          <p:sp>
            <p:nvSpPr>
              <p:cNvPr id="2933" name="Arc 2932"/>
              <p:cNvSpPr/>
              <p:nvPr/>
            </p:nvSpPr>
            <p:spPr>
              <a:xfrm>
                <a:off x="18874800" y="25408800"/>
                <a:ext cx="1238400" cy="1238400"/>
              </a:xfrm>
              <a:prstGeom prst="arc">
                <a:avLst/>
              </a:prstGeom>
              <a:ln w="14400">
                <a:solidFill>
                  <a:srgbClr val="96C83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34" name="Straight Connector 2933"/>
              <p:cNvCxnSpPr/>
              <p:nvPr/>
            </p:nvCxnSpPr>
            <p:spPr>
              <a:xfrm flipH="1">
                <a:off x="19044000" y="25408800"/>
                <a:ext cx="450000" cy="0"/>
              </a:xfrm>
              <a:prstGeom prst="line">
                <a:avLst/>
              </a:prstGeom>
              <a:ln w="14400">
                <a:solidFill>
                  <a:srgbClr val="96C837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5" name="Group 2934"/>
            <p:cNvGrpSpPr/>
            <p:nvPr/>
          </p:nvGrpSpPr>
          <p:grpSpPr>
            <a:xfrm>
              <a:off x="25635600" y="26697600"/>
              <a:ext cx="4568400" cy="734400"/>
              <a:chOff x="11924400" y="18674400"/>
              <a:chExt cx="4568400" cy="734400"/>
            </a:xfrm>
          </p:grpSpPr>
          <p:sp>
            <p:nvSpPr>
              <p:cNvPr id="2936" name="Arc 2935"/>
              <p:cNvSpPr/>
              <p:nvPr/>
            </p:nvSpPr>
            <p:spPr>
              <a:xfrm rot="16200000">
                <a:off x="11924400" y="18674400"/>
                <a:ext cx="734400" cy="734400"/>
              </a:xfrm>
              <a:prstGeom prst="arc">
                <a:avLst/>
              </a:prstGeom>
              <a:ln w="14400">
                <a:solidFill>
                  <a:srgbClr val="00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37" name="Straight Connector 2936"/>
              <p:cNvCxnSpPr/>
              <p:nvPr/>
            </p:nvCxnSpPr>
            <p:spPr>
              <a:xfrm>
                <a:off x="12291600" y="18674400"/>
                <a:ext cx="4201200" cy="0"/>
              </a:xfrm>
              <a:prstGeom prst="line">
                <a:avLst/>
              </a:prstGeom>
              <a:ln w="14400">
                <a:solidFill>
                  <a:srgbClr val="00FF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38" name="Straight Connector 2937"/>
            <p:cNvCxnSpPr/>
            <p:nvPr/>
          </p:nvCxnSpPr>
          <p:spPr>
            <a:xfrm>
              <a:off x="25272000" y="8406000"/>
              <a:ext cx="0" cy="8280000"/>
            </a:xfrm>
            <a:prstGeom prst="line">
              <a:avLst/>
            </a:prstGeom>
            <a:ln w="14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39" name="Group 2938"/>
            <p:cNvGrpSpPr/>
            <p:nvPr/>
          </p:nvGrpSpPr>
          <p:grpSpPr>
            <a:xfrm>
              <a:off x="198000" y="8298000"/>
              <a:ext cx="20621375" cy="15283686"/>
              <a:chOff x="198000" y="8514000"/>
              <a:chExt cx="20621375" cy="15283686"/>
            </a:xfrm>
          </p:grpSpPr>
          <p:cxnSp>
            <p:nvCxnSpPr>
              <p:cNvPr id="2940" name="Straight Connector 2939"/>
              <p:cNvCxnSpPr/>
              <p:nvPr/>
            </p:nvCxnSpPr>
            <p:spPr>
              <a:xfrm>
                <a:off x="6083999" y="9083494"/>
                <a:ext cx="2743201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41" name="Arc 2940"/>
              <p:cNvSpPr/>
              <p:nvPr/>
            </p:nvSpPr>
            <p:spPr>
              <a:xfrm rot="16200000">
                <a:off x="5997599" y="9083494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42" name="Arc 2941"/>
              <p:cNvSpPr/>
              <p:nvPr/>
            </p:nvSpPr>
            <p:spPr>
              <a:xfrm rot="5400000">
                <a:off x="8654399" y="8737893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43" name="Straight Connector 2942"/>
              <p:cNvCxnSpPr/>
              <p:nvPr/>
            </p:nvCxnSpPr>
            <p:spPr>
              <a:xfrm>
                <a:off x="6083999" y="9342693"/>
                <a:ext cx="2743201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44" name="Arc 2943"/>
              <p:cNvSpPr/>
              <p:nvPr/>
            </p:nvSpPr>
            <p:spPr>
              <a:xfrm rot="16200000">
                <a:off x="5997599" y="9342693"/>
                <a:ext cx="172800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45" name="Arc 2944"/>
              <p:cNvSpPr/>
              <p:nvPr/>
            </p:nvSpPr>
            <p:spPr>
              <a:xfrm rot="5400000">
                <a:off x="8654399" y="8997094"/>
                <a:ext cx="345600" cy="345599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46" name="Straight Connector 2945"/>
              <p:cNvCxnSpPr/>
              <p:nvPr/>
            </p:nvCxnSpPr>
            <p:spPr>
              <a:xfrm>
                <a:off x="5832000" y="9601894"/>
                <a:ext cx="29952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47" name="Arc 2946"/>
              <p:cNvSpPr/>
              <p:nvPr/>
            </p:nvSpPr>
            <p:spPr>
              <a:xfrm rot="16200000">
                <a:off x="5745599" y="9601894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48" name="Arc 2947"/>
              <p:cNvSpPr/>
              <p:nvPr/>
            </p:nvSpPr>
            <p:spPr>
              <a:xfrm rot="5400000">
                <a:off x="8654399" y="9256293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49" name="Straight Connector 2948"/>
              <p:cNvCxnSpPr/>
              <p:nvPr/>
            </p:nvCxnSpPr>
            <p:spPr>
              <a:xfrm>
                <a:off x="6588000" y="9861094"/>
                <a:ext cx="22392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0" name="Arc 2949"/>
              <p:cNvSpPr/>
              <p:nvPr/>
            </p:nvSpPr>
            <p:spPr>
              <a:xfrm rot="16200000">
                <a:off x="6501599" y="9861094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51" name="Arc 2950"/>
              <p:cNvSpPr/>
              <p:nvPr/>
            </p:nvSpPr>
            <p:spPr>
              <a:xfrm rot="5400000">
                <a:off x="8654399" y="9515494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52" name="Straight Connector 2951"/>
              <p:cNvCxnSpPr/>
              <p:nvPr/>
            </p:nvCxnSpPr>
            <p:spPr>
              <a:xfrm>
                <a:off x="5327999" y="10120293"/>
                <a:ext cx="3499201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3" name="Arc 2952"/>
              <p:cNvSpPr/>
              <p:nvPr/>
            </p:nvSpPr>
            <p:spPr>
              <a:xfrm rot="16200000">
                <a:off x="5241599" y="10120293"/>
                <a:ext cx="172800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54" name="Arc 2953"/>
              <p:cNvSpPr/>
              <p:nvPr/>
            </p:nvSpPr>
            <p:spPr>
              <a:xfrm rot="5400000">
                <a:off x="8654399" y="9774693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55" name="Straight Connector 2954"/>
              <p:cNvCxnSpPr/>
              <p:nvPr/>
            </p:nvCxnSpPr>
            <p:spPr>
              <a:xfrm>
                <a:off x="5579999" y="10379494"/>
                <a:ext cx="3247201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6" name="Arc 2955"/>
              <p:cNvSpPr/>
              <p:nvPr/>
            </p:nvSpPr>
            <p:spPr>
              <a:xfrm rot="16200000">
                <a:off x="5493599" y="10379494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57" name="Arc 2956"/>
              <p:cNvSpPr/>
              <p:nvPr/>
            </p:nvSpPr>
            <p:spPr>
              <a:xfrm rot="5400000">
                <a:off x="8654399" y="10033894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58" name="Straight Connector 2957"/>
              <p:cNvCxnSpPr/>
              <p:nvPr/>
            </p:nvCxnSpPr>
            <p:spPr>
              <a:xfrm>
                <a:off x="4320000" y="10638693"/>
                <a:ext cx="45072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9" name="Arc 2958"/>
              <p:cNvSpPr/>
              <p:nvPr/>
            </p:nvSpPr>
            <p:spPr>
              <a:xfrm rot="16200000">
                <a:off x="4233599" y="10638693"/>
                <a:ext cx="172800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60" name="Arc 2959"/>
              <p:cNvSpPr/>
              <p:nvPr/>
            </p:nvSpPr>
            <p:spPr>
              <a:xfrm rot="5400000">
                <a:off x="8654399" y="10293094"/>
                <a:ext cx="345600" cy="345599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61" name="Straight Connector 2960"/>
              <p:cNvCxnSpPr/>
              <p:nvPr/>
            </p:nvCxnSpPr>
            <p:spPr>
              <a:xfrm>
                <a:off x="6083999" y="10897894"/>
                <a:ext cx="2743201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2" name="Arc 2961"/>
              <p:cNvSpPr/>
              <p:nvPr/>
            </p:nvSpPr>
            <p:spPr>
              <a:xfrm rot="16200000">
                <a:off x="5997599" y="10897894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63" name="Arc 2962"/>
              <p:cNvSpPr/>
              <p:nvPr/>
            </p:nvSpPr>
            <p:spPr>
              <a:xfrm rot="5400000">
                <a:off x="8654399" y="10552293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64" name="Straight Connector 2963"/>
              <p:cNvCxnSpPr/>
              <p:nvPr/>
            </p:nvCxnSpPr>
            <p:spPr>
              <a:xfrm>
                <a:off x="3312000" y="11157094"/>
                <a:ext cx="42551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5" name="Arc 2964"/>
              <p:cNvSpPr/>
              <p:nvPr/>
            </p:nvSpPr>
            <p:spPr>
              <a:xfrm rot="16200000">
                <a:off x="3225600" y="11157094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66" name="Arc 2965"/>
              <p:cNvSpPr/>
              <p:nvPr/>
            </p:nvSpPr>
            <p:spPr>
              <a:xfrm rot="5400000">
                <a:off x="7394399" y="10811494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67" name="Straight Connector 2966"/>
              <p:cNvCxnSpPr/>
              <p:nvPr/>
            </p:nvCxnSpPr>
            <p:spPr>
              <a:xfrm>
                <a:off x="1296000" y="11416293"/>
                <a:ext cx="55152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8" name="Arc 2967"/>
              <p:cNvSpPr/>
              <p:nvPr/>
            </p:nvSpPr>
            <p:spPr>
              <a:xfrm rot="16200000">
                <a:off x="1209600" y="11416293"/>
                <a:ext cx="172800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69" name="Arc 2968"/>
              <p:cNvSpPr/>
              <p:nvPr/>
            </p:nvSpPr>
            <p:spPr>
              <a:xfrm rot="5400000">
                <a:off x="6638400" y="11070693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70" name="Straight Connector 2969"/>
              <p:cNvCxnSpPr/>
              <p:nvPr/>
            </p:nvCxnSpPr>
            <p:spPr>
              <a:xfrm>
                <a:off x="2059199" y="11675494"/>
                <a:ext cx="21744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1" name="Arc 2970"/>
              <p:cNvSpPr/>
              <p:nvPr/>
            </p:nvSpPr>
            <p:spPr>
              <a:xfrm rot="16200000">
                <a:off x="1713599" y="11675494"/>
                <a:ext cx="691200" cy="691199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72" name="Arc 2971"/>
              <p:cNvSpPr/>
              <p:nvPr/>
            </p:nvSpPr>
            <p:spPr>
              <a:xfrm rot="5400000">
                <a:off x="4060800" y="11329894"/>
                <a:ext cx="345599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73" name="Straight Connector 2972"/>
              <p:cNvCxnSpPr/>
              <p:nvPr/>
            </p:nvCxnSpPr>
            <p:spPr>
              <a:xfrm>
                <a:off x="7905599" y="11934693"/>
                <a:ext cx="4176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4" name="Arc 2973"/>
              <p:cNvSpPr/>
              <p:nvPr/>
            </p:nvSpPr>
            <p:spPr>
              <a:xfrm rot="16200000">
                <a:off x="7819199" y="11934693"/>
                <a:ext cx="172801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75" name="Arc 2974"/>
              <p:cNvSpPr/>
              <p:nvPr/>
            </p:nvSpPr>
            <p:spPr>
              <a:xfrm rot="5400000">
                <a:off x="8150399" y="11589094"/>
                <a:ext cx="345600" cy="345599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76" name="Straight Connector 2975"/>
              <p:cNvCxnSpPr/>
              <p:nvPr/>
            </p:nvCxnSpPr>
            <p:spPr>
              <a:xfrm>
                <a:off x="2311200" y="12193894"/>
                <a:ext cx="53352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7" name="Arc 2976"/>
              <p:cNvSpPr/>
              <p:nvPr/>
            </p:nvSpPr>
            <p:spPr>
              <a:xfrm rot="16200000">
                <a:off x="1965600" y="12193894"/>
                <a:ext cx="691200" cy="691199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78" name="Arc 2977"/>
              <p:cNvSpPr/>
              <p:nvPr/>
            </p:nvSpPr>
            <p:spPr>
              <a:xfrm rot="5400000">
                <a:off x="7473599" y="11848293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79" name="Straight Connector 2978"/>
              <p:cNvCxnSpPr/>
              <p:nvPr/>
            </p:nvCxnSpPr>
            <p:spPr>
              <a:xfrm>
                <a:off x="2052000" y="12712293"/>
                <a:ext cx="62711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0" name="Arc 2979"/>
              <p:cNvSpPr/>
              <p:nvPr/>
            </p:nvSpPr>
            <p:spPr>
              <a:xfrm rot="16200000">
                <a:off x="1965600" y="12712293"/>
                <a:ext cx="172799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81" name="Arc 2980"/>
              <p:cNvSpPr/>
              <p:nvPr/>
            </p:nvSpPr>
            <p:spPr>
              <a:xfrm rot="5400000">
                <a:off x="8150399" y="12366693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982" name="Curved Connector 2981"/>
              <p:cNvCxnSpPr/>
              <p:nvPr/>
            </p:nvCxnSpPr>
            <p:spPr>
              <a:xfrm>
                <a:off x="558000" y="15627600"/>
                <a:ext cx="360000" cy="3776400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3" name="Curved Connector 2982"/>
              <p:cNvCxnSpPr/>
              <p:nvPr/>
            </p:nvCxnSpPr>
            <p:spPr>
              <a:xfrm>
                <a:off x="558000" y="15606000"/>
                <a:ext cx="360000" cy="2246400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4" name="Curved Connector 2983"/>
              <p:cNvCxnSpPr/>
              <p:nvPr/>
            </p:nvCxnSpPr>
            <p:spPr>
              <a:xfrm>
                <a:off x="1753200" y="12021094"/>
                <a:ext cx="172799" cy="777599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5" name="Curved Connector 2984"/>
              <p:cNvCxnSpPr/>
              <p:nvPr/>
            </p:nvCxnSpPr>
            <p:spPr>
              <a:xfrm>
                <a:off x="1753200" y="12021094"/>
                <a:ext cx="172799" cy="518400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6" name="Curved Connector 2985"/>
              <p:cNvCxnSpPr/>
              <p:nvPr/>
            </p:nvCxnSpPr>
            <p:spPr>
              <a:xfrm>
                <a:off x="7858799" y="12021094"/>
                <a:ext cx="172800" cy="259199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7" name="Curved Connector 2986"/>
              <p:cNvCxnSpPr/>
              <p:nvPr/>
            </p:nvCxnSpPr>
            <p:spPr>
              <a:xfrm>
                <a:off x="1501200" y="11502693"/>
                <a:ext cx="172800" cy="518401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8" name="Curved Connector 2987"/>
              <p:cNvCxnSpPr/>
              <p:nvPr/>
            </p:nvCxnSpPr>
            <p:spPr>
              <a:xfrm>
                <a:off x="997200" y="8910693"/>
                <a:ext cx="172799" cy="2592000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9" name="Curved Connector 2988"/>
              <p:cNvCxnSpPr/>
              <p:nvPr/>
            </p:nvCxnSpPr>
            <p:spPr>
              <a:xfrm>
                <a:off x="3013200" y="8910693"/>
                <a:ext cx="172799" cy="2332801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0" name="Curved Connector 2989"/>
              <p:cNvCxnSpPr/>
              <p:nvPr/>
            </p:nvCxnSpPr>
            <p:spPr>
              <a:xfrm>
                <a:off x="5785199" y="10725094"/>
                <a:ext cx="172801" cy="259199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1" name="Curved Connector 2990"/>
              <p:cNvCxnSpPr/>
              <p:nvPr/>
            </p:nvCxnSpPr>
            <p:spPr>
              <a:xfrm>
                <a:off x="4021200" y="8910693"/>
                <a:ext cx="172800" cy="1814401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2" name="Curved Connector 2991"/>
              <p:cNvCxnSpPr/>
              <p:nvPr/>
            </p:nvCxnSpPr>
            <p:spPr>
              <a:xfrm>
                <a:off x="5281200" y="10206693"/>
                <a:ext cx="172799" cy="259201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3" name="Curved Connector 2992"/>
              <p:cNvCxnSpPr/>
              <p:nvPr/>
            </p:nvCxnSpPr>
            <p:spPr>
              <a:xfrm>
                <a:off x="5029199" y="8910693"/>
                <a:ext cx="172801" cy="1296000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4" name="Curved Connector 2993"/>
              <p:cNvCxnSpPr/>
              <p:nvPr/>
            </p:nvCxnSpPr>
            <p:spPr>
              <a:xfrm>
                <a:off x="6289200" y="9688293"/>
                <a:ext cx="172800" cy="259201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5" name="Curved Connector 2994"/>
              <p:cNvCxnSpPr/>
              <p:nvPr/>
            </p:nvCxnSpPr>
            <p:spPr>
              <a:xfrm>
                <a:off x="5533200" y="8910693"/>
                <a:ext cx="172800" cy="777600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6" name="Curved Connector 2995"/>
              <p:cNvCxnSpPr/>
              <p:nvPr/>
            </p:nvCxnSpPr>
            <p:spPr>
              <a:xfrm>
                <a:off x="5785199" y="8910693"/>
                <a:ext cx="172801" cy="518401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7" name="Curved Connector 2996"/>
              <p:cNvCxnSpPr/>
              <p:nvPr/>
            </p:nvCxnSpPr>
            <p:spPr>
              <a:xfrm>
                <a:off x="5785199" y="8910693"/>
                <a:ext cx="172801" cy="259200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8" name="Curved Connector 2997"/>
              <p:cNvCxnSpPr/>
              <p:nvPr/>
            </p:nvCxnSpPr>
            <p:spPr>
              <a:xfrm flipV="1">
                <a:off x="7858799" y="11761894"/>
                <a:ext cx="172800" cy="259200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9" name="Curved Connector 2998"/>
              <p:cNvCxnSpPr/>
              <p:nvPr/>
            </p:nvCxnSpPr>
            <p:spPr>
              <a:xfrm flipV="1">
                <a:off x="558000" y="8910693"/>
                <a:ext cx="360000" cy="6631200"/>
              </a:xfrm>
              <a:prstGeom prst="curvedConnector3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0" name="Curved Connector 2999"/>
              <p:cNvCxnSpPr/>
              <p:nvPr/>
            </p:nvCxnSpPr>
            <p:spPr>
              <a:xfrm flipV="1">
                <a:off x="558000" y="13374000"/>
                <a:ext cx="360000" cy="2188800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1" name="Curved Connector 3000"/>
              <p:cNvCxnSpPr/>
              <p:nvPr/>
            </p:nvCxnSpPr>
            <p:spPr>
              <a:xfrm flipV="1">
                <a:off x="558000" y="15181200"/>
                <a:ext cx="360000" cy="403200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2" name="Straight Connector 3001"/>
              <p:cNvCxnSpPr/>
              <p:nvPr/>
            </p:nvCxnSpPr>
            <p:spPr>
              <a:xfrm>
                <a:off x="918000" y="8910693"/>
                <a:ext cx="8121599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3" name="Straight Connector 3002"/>
              <p:cNvCxnSpPr/>
              <p:nvPr/>
            </p:nvCxnSpPr>
            <p:spPr>
              <a:xfrm>
                <a:off x="5958000" y="9169893"/>
                <a:ext cx="3081599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4" name="Straight Connector 3003"/>
              <p:cNvCxnSpPr/>
              <p:nvPr/>
            </p:nvCxnSpPr>
            <p:spPr>
              <a:xfrm>
                <a:off x="5958000" y="9429094"/>
                <a:ext cx="3081599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5" name="Straight Connector 3004"/>
              <p:cNvCxnSpPr/>
              <p:nvPr/>
            </p:nvCxnSpPr>
            <p:spPr>
              <a:xfrm>
                <a:off x="5706000" y="9688293"/>
                <a:ext cx="3333599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6" name="Straight Connector 3005"/>
              <p:cNvCxnSpPr/>
              <p:nvPr/>
            </p:nvCxnSpPr>
            <p:spPr>
              <a:xfrm>
                <a:off x="6462000" y="9947494"/>
                <a:ext cx="2577599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7" name="Straight Connector 3006"/>
              <p:cNvCxnSpPr/>
              <p:nvPr/>
            </p:nvCxnSpPr>
            <p:spPr>
              <a:xfrm>
                <a:off x="5202000" y="10206693"/>
                <a:ext cx="3837599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8" name="Straight Connector 3007"/>
              <p:cNvCxnSpPr/>
              <p:nvPr/>
            </p:nvCxnSpPr>
            <p:spPr>
              <a:xfrm>
                <a:off x="5453999" y="10465894"/>
                <a:ext cx="3585600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9" name="Straight Connector 3008"/>
              <p:cNvCxnSpPr/>
              <p:nvPr/>
            </p:nvCxnSpPr>
            <p:spPr>
              <a:xfrm>
                <a:off x="4194000" y="10725094"/>
                <a:ext cx="4845599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0" name="Straight Connector 3009"/>
              <p:cNvCxnSpPr/>
              <p:nvPr/>
            </p:nvCxnSpPr>
            <p:spPr>
              <a:xfrm>
                <a:off x="5958000" y="10984293"/>
                <a:ext cx="1821599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1" name="Straight Connector 3010"/>
              <p:cNvCxnSpPr/>
              <p:nvPr/>
            </p:nvCxnSpPr>
            <p:spPr>
              <a:xfrm>
                <a:off x="3185999" y="11243494"/>
                <a:ext cx="3837601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2" name="Straight Connector 3011"/>
              <p:cNvCxnSpPr/>
              <p:nvPr/>
            </p:nvCxnSpPr>
            <p:spPr>
              <a:xfrm>
                <a:off x="1169999" y="11502693"/>
                <a:ext cx="3276000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3" name="Straight Connector 3012"/>
              <p:cNvCxnSpPr/>
              <p:nvPr/>
            </p:nvCxnSpPr>
            <p:spPr>
              <a:xfrm>
                <a:off x="8031599" y="11761894"/>
                <a:ext cx="504001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4" name="Straight Connector 3013"/>
              <p:cNvCxnSpPr/>
              <p:nvPr/>
            </p:nvCxnSpPr>
            <p:spPr>
              <a:xfrm>
                <a:off x="1674000" y="12021094"/>
                <a:ext cx="6184799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5" name="Straight Connector 3014"/>
              <p:cNvCxnSpPr/>
              <p:nvPr/>
            </p:nvCxnSpPr>
            <p:spPr>
              <a:xfrm>
                <a:off x="8031599" y="12280293"/>
                <a:ext cx="252001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6" name="Straight Connector 3015"/>
              <p:cNvCxnSpPr/>
              <p:nvPr/>
            </p:nvCxnSpPr>
            <p:spPr>
              <a:xfrm>
                <a:off x="1925999" y="12539494"/>
                <a:ext cx="6609601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7" name="Straight Connector 3016"/>
              <p:cNvCxnSpPr/>
              <p:nvPr/>
            </p:nvCxnSpPr>
            <p:spPr>
              <a:xfrm>
                <a:off x="1925999" y="12798693"/>
                <a:ext cx="4284000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8" name="Straight Connector 3017"/>
              <p:cNvCxnSpPr/>
              <p:nvPr/>
            </p:nvCxnSpPr>
            <p:spPr>
              <a:xfrm>
                <a:off x="8283600" y="12280293"/>
                <a:ext cx="19908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9" name="Straight Connector 3018"/>
              <p:cNvCxnSpPr/>
              <p:nvPr/>
            </p:nvCxnSpPr>
            <p:spPr>
              <a:xfrm>
                <a:off x="6209999" y="12798693"/>
                <a:ext cx="42192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0" name="Rounded Rectangle 3019"/>
              <p:cNvSpPr/>
              <p:nvPr/>
            </p:nvSpPr>
            <p:spPr>
              <a:xfrm>
                <a:off x="8719199" y="8878294"/>
                <a:ext cx="57601" cy="18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21" name="Rounded Rectangle 3020"/>
              <p:cNvSpPr/>
              <p:nvPr/>
            </p:nvSpPr>
            <p:spPr>
              <a:xfrm>
                <a:off x="8971199" y="8878294"/>
                <a:ext cx="57601" cy="1879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22" name="Rounded Rectangle 3021"/>
              <p:cNvSpPr/>
              <p:nvPr/>
            </p:nvSpPr>
            <p:spPr>
              <a:xfrm>
                <a:off x="7711200" y="10951894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23" name="Rounded Rectangle 3022"/>
              <p:cNvSpPr/>
              <p:nvPr/>
            </p:nvSpPr>
            <p:spPr>
              <a:xfrm>
                <a:off x="6955199" y="11211093"/>
                <a:ext cx="57601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24" name="Rounded Rectangle 3023"/>
              <p:cNvSpPr/>
              <p:nvPr/>
            </p:nvSpPr>
            <p:spPr>
              <a:xfrm>
                <a:off x="4377600" y="11470294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25" name="Rounded Rectangle 3024"/>
              <p:cNvSpPr/>
              <p:nvPr/>
            </p:nvSpPr>
            <p:spPr>
              <a:xfrm>
                <a:off x="8467199" y="11729493"/>
                <a:ext cx="57601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26" name="Rounded Rectangle 3025"/>
              <p:cNvSpPr/>
              <p:nvPr/>
            </p:nvSpPr>
            <p:spPr>
              <a:xfrm>
                <a:off x="6703200" y="11988693"/>
                <a:ext cx="57600" cy="5832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27" name="Rounded Rectangle 3026"/>
              <p:cNvSpPr/>
              <p:nvPr/>
            </p:nvSpPr>
            <p:spPr>
              <a:xfrm>
                <a:off x="8215200" y="12247894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28" name="Rounded Rectangle 3027"/>
              <p:cNvSpPr/>
              <p:nvPr/>
            </p:nvSpPr>
            <p:spPr>
              <a:xfrm>
                <a:off x="8467199" y="12507093"/>
                <a:ext cx="57601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29" name="Rounded Rectangle 3028"/>
              <p:cNvSpPr/>
              <p:nvPr/>
            </p:nvSpPr>
            <p:spPr>
              <a:xfrm>
                <a:off x="6141599" y="12766294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30" name="Straight Connector 3029"/>
              <p:cNvCxnSpPr/>
              <p:nvPr/>
            </p:nvCxnSpPr>
            <p:spPr>
              <a:xfrm>
                <a:off x="8244000" y="12323494"/>
                <a:ext cx="0" cy="1008000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1" name="TextBox 3030"/>
              <p:cNvSpPr txBox="1"/>
              <p:nvPr/>
            </p:nvSpPr>
            <p:spPr>
              <a:xfrm>
                <a:off x="3650400" y="8514000"/>
                <a:ext cx="1980000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Kurisu</a:t>
                </a:r>
                <a:r>
                  <a:rPr lang="en-AU" sz="800" dirty="0" smtClean="0">
                    <a:latin typeface="Droid Sans Fallback"/>
                  </a:rPr>
                  <a:t> finishes the Time Leap Machine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3032" name="TextBox 3031"/>
              <p:cNvSpPr txBox="1"/>
              <p:nvPr/>
            </p:nvSpPr>
            <p:spPr>
              <a:xfrm>
                <a:off x="8748000" y="8514000"/>
                <a:ext cx="73655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033" name="TextBox 3032"/>
              <p:cNvSpPr txBox="1"/>
              <p:nvPr/>
            </p:nvSpPr>
            <p:spPr>
              <a:xfrm>
                <a:off x="8676000" y="12052630"/>
                <a:ext cx="159969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sends himself a D-Mail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034" name="TextBox 3033"/>
              <p:cNvSpPr txBox="1"/>
              <p:nvPr/>
            </p:nvSpPr>
            <p:spPr>
              <a:xfrm>
                <a:off x="8676000" y="12571030"/>
                <a:ext cx="175406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and Suzuha travel to 1975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035" name="TextBox 3034"/>
              <p:cNvSpPr txBox="1"/>
              <p:nvPr/>
            </p:nvSpPr>
            <p:spPr>
              <a:xfrm>
                <a:off x="6719786" y="12978000"/>
                <a:ext cx="1239407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Suzuha travels to 1975</a:t>
                </a:r>
                <a:endParaRPr lang="en-AU" sz="800">
                  <a:latin typeface="Droid Sans Fallback"/>
                </a:endParaRPr>
              </a:p>
            </p:txBody>
          </p:sp>
          <p:cxnSp>
            <p:nvCxnSpPr>
              <p:cNvPr id="3036" name="Straight Connector 3035"/>
              <p:cNvCxnSpPr/>
              <p:nvPr/>
            </p:nvCxnSpPr>
            <p:spPr>
              <a:xfrm>
                <a:off x="198000" y="15541200"/>
                <a:ext cx="360000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7" name="Straight Connector 3036"/>
              <p:cNvCxnSpPr/>
              <p:nvPr/>
            </p:nvCxnSpPr>
            <p:spPr>
              <a:xfrm>
                <a:off x="198000" y="15562800"/>
                <a:ext cx="360000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8" name="Straight Connector 3037"/>
              <p:cNvCxnSpPr/>
              <p:nvPr/>
            </p:nvCxnSpPr>
            <p:spPr>
              <a:xfrm>
                <a:off x="198000" y="15584400"/>
                <a:ext cx="3600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9" name="Straight Connector 3038"/>
              <p:cNvCxnSpPr/>
              <p:nvPr/>
            </p:nvCxnSpPr>
            <p:spPr>
              <a:xfrm>
                <a:off x="198000" y="15606000"/>
                <a:ext cx="360000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0" name="Straight Connector 3039"/>
              <p:cNvCxnSpPr/>
              <p:nvPr/>
            </p:nvCxnSpPr>
            <p:spPr>
              <a:xfrm>
                <a:off x="198000" y="15627600"/>
                <a:ext cx="3600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1" name="Straight Connector 3040"/>
              <p:cNvCxnSpPr/>
              <p:nvPr/>
            </p:nvCxnSpPr>
            <p:spPr>
              <a:xfrm>
                <a:off x="6732000" y="13194000"/>
                <a:ext cx="12384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2" name="Straight Connector 3041"/>
              <p:cNvCxnSpPr>
                <a:endCxn id="3026" idx="2"/>
              </p:cNvCxnSpPr>
              <p:nvPr/>
            </p:nvCxnSpPr>
            <p:spPr>
              <a:xfrm rot="5400000" flipH="1" flipV="1">
                <a:off x="6426000" y="12877893"/>
                <a:ext cx="612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3" name="Straight Connector 3042"/>
              <p:cNvCxnSpPr/>
              <p:nvPr/>
            </p:nvCxnSpPr>
            <p:spPr>
              <a:xfrm rot="5400000" flipH="1" flipV="1">
                <a:off x="10692000" y="13284000"/>
                <a:ext cx="144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4" name="Straight Connector 3043"/>
              <p:cNvCxnSpPr/>
              <p:nvPr/>
            </p:nvCxnSpPr>
            <p:spPr>
              <a:xfrm rot="5400000" flipH="1" flipV="1">
                <a:off x="8676000" y="13284000"/>
                <a:ext cx="144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5" name="Straight Connector 3044"/>
              <p:cNvCxnSpPr/>
              <p:nvPr/>
            </p:nvCxnSpPr>
            <p:spPr>
              <a:xfrm>
                <a:off x="10425600" y="13547493"/>
                <a:ext cx="417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6" name="Arc 3045"/>
              <p:cNvSpPr/>
              <p:nvPr/>
            </p:nvSpPr>
            <p:spPr>
              <a:xfrm rot="16200000">
                <a:off x="10339200" y="13547493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47" name="Arc 3046"/>
              <p:cNvSpPr/>
              <p:nvPr/>
            </p:nvSpPr>
            <p:spPr>
              <a:xfrm rot="5400000">
                <a:off x="10670399" y="13201894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48" name="Straight Connector 3047"/>
              <p:cNvCxnSpPr/>
              <p:nvPr/>
            </p:nvCxnSpPr>
            <p:spPr>
              <a:xfrm>
                <a:off x="3563999" y="13806694"/>
                <a:ext cx="6775201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9" name="Arc 3048"/>
              <p:cNvSpPr/>
              <p:nvPr/>
            </p:nvSpPr>
            <p:spPr>
              <a:xfrm rot="16200000">
                <a:off x="3477600" y="13806694"/>
                <a:ext cx="172799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50" name="Arc 3049"/>
              <p:cNvSpPr/>
              <p:nvPr/>
            </p:nvSpPr>
            <p:spPr>
              <a:xfrm rot="5400000">
                <a:off x="10166399" y="13461093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51" name="Straight Connector 3050"/>
              <p:cNvCxnSpPr/>
              <p:nvPr/>
            </p:nvCxnSpPr>
            <p:spPr>
              <a:xfrm>
                <a:off x="3074400" y="14065894"/>
                <a:ext cx="42408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2" name="Arc 3051"/>
              <p:cNvSpPr/>
              <p:nvPr/>
            </p:nvSpPr>
            <p:spPr>
              <a:xfrm rot="16200000">
                <a:off x="2469599" y="14065894"/>
                <a:ext cx="1209600" cy="1209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53" name="Arc 3052"/>
              <p:cNvSpPr/>
              <p:nvPr/>
            </p:nvSpPr>
            <p:spPr>
              <a:xfrm rot="5400000">
                <a:off x="7142399" y="13720293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54" name="Curved Connector 3053"/>
              <p:cNvCxnSpPr/>
              <p:nvPr/>
            </p:nvCxnSpPr>
            <p:spPr>
              <a:xfrm>
                <a:off x="9118800" y="14670694"/>
                <a:ext cx="172799" cy="259200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5" name="Curved Connector 3054"/>
              <p:cNvCxnSpPr/>
              <p:nvPr/>
            </p:nvCxnSpPr>
            <p:spPr>
              <a:xfrm>
                <a:off x="2257200" y="13374694"/>
                <a:ext cx="172800" cy="1296000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6" name="Curved Connector 3055"/>
              <p:cNvCxnSpPr/>
              <p:nvPr/>
            </p:nvCxnSpPr>
            <p:spPr>
              <a:xfrm>
                <a:off x="3265199" y="13374694"/>
                <a:ext cx="172800" cy="518399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7" name="Curved Connector 3056"/>
              <p:cNvCxnSpPr/>
              <p:nvPr/>
            </p:nvCxnSpPr>
            <p:spPr>
              <a:xfrm>
                <a:off x="10126799" y="13374694"/>
                <a:ext cx="172801" cy="259200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8" name="Curved Connector 3057"/>
              <p:cNvCxnSpPr/>
              <p:nvPr/>
            </p:nvCxnSpPr>
            <p:spPr>
              <a:xfrm flipV="1">
                <a:off x="9118800" y="14152293"/>
                <a:ext cx="172799" cy="518401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9" name="Straight Connector 3058"/>
              <p:cNvCxnSpPr/>
              <p:nvPr/>
            </p:nvCxnSpPr>
            <p:spPr>
              <a:xfrm>
                <a:off x="918000" y="13374694"/>
                <a:ext cx="10137599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0" name="Straight Connector 3059"/>
              <p:cNvCxnSpPr/>
              <p:nvPr/>
            </p:nvCxnSpPr>
            <p:spPr>
              <a:xfrm>
                <a:off x="10299600" y="13633894"/>
                <a:ext cx="251999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1" name="Straight Connector 3060"/>
              <p:cNvCxnSpPr/>
              <p:nvPr/>
            </p:nvCxnSpPr>
            <p:spPr>
              <a:xfrm>
                <a:off x="3437999" y="13893093"/>
                <a:ext cx="4089600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2" name="Straight Connector 3061"/>
              <p:cNvCxnSpPr/>
              <p:nvPr/>
            </p:nvCxnSpPr>
            <p:spPr>
              <a:xfrm>
                <a:off x="9291599" y="14152293"/>
                <a:ext cx="756001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3" name="Straight Connector 3062"/>
              <p:cNvCxnSpPr/>
              <p:nvPr/>
            </p:nvCxnSpPr>
            <p:spPr>
              <a:xfrm>
                <a:off x="9795600" y="14411493"/>
                <a:ext cx="1007999" cy="0"/>
              </a:xfrm>
              <a:prstGeom prst="line">
                <a:avLst/>
              </a:prstGeom>
              <a:ln w="216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4" name="Straight Connector 3063"/>
              <p:cNvCxnSpPr/>
              <p:nvPr/>
            </p:nvCxnSpPr>
            <p:spPr>
              <a:xfrm>
                <a:off x="2430000" y="14670694"/>
                <a:ext cx="6688800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5" name="Straight Connector 3064"/>
              <p:cNvCxnSpPr/>
              <p:nvPr/>
            </p:nvCxnSpPr>
            <p:spPr>
              <a:xfrm>
                <a:off x="9291599" y="14929894"/>
                <a:ext cx="252000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6" name="Straight Connector 3065"/>
              <p:cNvCxnSpPr/>
              <p:nvPr/>
            </p:nvCxnSpPr>
            <p:spPr>
              <a:xfrm>
                <a:off x="10047600" y="14152295"/>
                <a:ext cx="3330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7" name="Straight Connector 3066"/>
              <p:cNvCxnSpPr/>
              <p:nvPr/>
            </p:nvCxnSpPr>
            <p:spPr>
              <a:xfrm>
                <a:off x="9543599" y="14929894"/>
                <a:ext cx="32004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8" name="Rounded Rectangle 3067"/>
              <p:cNvSpPr/>
              <p:nvPr/>
            </p:nvSpPr>
            <p:spPr>
              <a:xfrm>
                <a:off x="8215200" y="13342293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69" name="Rounded Rectangle 3068"/>
              <p:cNvSpPr/>
              <p:nvPr/>
            </p:nvSpPr>
            <p:spPr>
              <a:xfrm>
                <a:off x="10735200" y="13342293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70" name="Rounded Rectangle 3069"/>
              <p:cNvSpPr/>
              <p:nvPr/>
            </p:nvSpPr>
            <p:spPr>
              <a:xfrm>
                <a:off x="10987200" y="13342293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71" name="Rounded Rectangle 3070"/>
              <p:cNvSpPr/>
              <p:nvPr/>
            </p:nvSpPr>
            <p:spPr>
              <a:xfrm>
                <a:off x="10483199" y="13601494"/>
                <a:ext cx="57601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72" name="Rounded Rectangle 3071"/>
              <p:cNvSpPr/>
              <p:nvPr/>
            </p:nvSpPr>
            <p:spPr>
              <a:xfrm>
                <a:off x="7459200" y="13860694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73" name="Rounded Rectangle 3072"/>
              <p:cNvSpPr/>
              <p:nvPr/>
            </p:nvSpPr>
            <p:spPr>
              <a:xfrm>
                <a:off x="9979199" y="14119894"/>
                <a:ext cx="57601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74" name="Rounded Rectangle 3073"/>
              <p:cNvSpPr/>
              <p:nvPr/>
            </p:nvSpPr>
            <p:spPr>
              <a:xfrm>
                <a:off x="9979199" y="14379093"/>
                <a:ext cx="57601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75" name="Rounded Rectangle 3074"/>
              <p:cNvSpPr/>
              <p:nvPr/>
            </p:nvSpPr>
            <p:spPr>
              <a:xfrm>
                <a:off x="9475200" y="14897494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76" name="Straight Connector 3075"/>
              <p:cNvCxnSpPr/>
              <p:nvPr/>
            </p:nvCxnSpPr>
            <p:spPr>
              <a:xfrm>
                <a:off x="10008000" y="14195494"/>
                <a:ext cx="0" cy="172800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7" name="Straight Connector 3076"/>
              <p:cNvCxnSpPr/>
              <p:nvPr/>
            </p:nvCxnSpPr>
            <p:spPr>
              <a:xfrm>
                <a:off x="9504000" y="14973094"/>
                <a:ext cx="0" cy="172800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8" name="TextBox 3077"/>
              <p:cNvSpPr txBox="1"/>
              <p:nvPr/>
            </p:nvSpPr>
            <p:spPr>
              <a:xfrm>
                <a:off x="8748000" y="12978000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079" name="TextBox 3078"/>
              <p:cNvSpPr txBox="1"/>
              <p:nvPr/>
            </p:nvSpPr>
            <p:spPr>
              <a:xfrm>
                <a:off x="10764000" y="12978000"/>
                <a:ext cx="73655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080" name="TextBox 3079"/>
              <p:cNvSpPr txBox="1"/>
              <p:nvPr/>
            </p:nvSpPr>
            <p:spPr>
              <a:xfrm>
                <a:off x="10944000" y="13924629"/>
                <a:ext cx="243230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an unknown D-Mail to </a:t>
                </a:r>
                <a:r>
                  <a:rPr lang="en-AU" sz="800" dirty="0" err="1" smtClean="0">
                    <a:latin typeface="Droid Sans Fallback"/>
                  </a:rPr>
                  <a:t>Faris</a:t>
                </a:r>
                <a:r>
                  <a:rPr lang="en-AU" sz="800" dirty="0" smtClean="0">
                    <a:latin typeface="Droid Sans Fallback"/>
                  </a:rPr>
                  <a:t>' father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3081" name="TextBox 3080"/>
              <p:cNvSpPr txBox="1"/>
              <p:nvPr/>
            </p:nvSpPr>
            <p:spPr>
              <a:xfrm>
                <a:off x="10944000" y="14702230"/>
                <a:ext cx="180043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</a:t>
                </a:r>
                <a:r>
                  <a:rPr lang="en-AU" sz="800" dirty="0" err="1" smtClean="0">
                    <a:latin typeface="Droid Sans Fallback"/>
                  </a:rPr>
                  <a:t>Faris</a:t>
                </a:r>
                <a:r>
                  <a:rPr lang="en-AU" sz="800" dirty="0" smtClean="0">
                    <a:latin typeface="Droid Sans Fallback"/>
                  </a:rPr>
                  <a:t>' father a D-Mail</a:t>
                </a:r>
                <a:endParaRPr lang="en-AU" sz="800" dirty="0">
                  <a:latin typeface="Droid Sans Fallback"/>
                </a:endParaRPr>
              </a:p>
            </p:txBody>
          </p:sp>
          <p:cxnSp>
            <p:nvCxnSpPr>
              <p:cNvPr id="3082" name="Straight Connector 3081"/>
              <p:cNvCxnSpPr/>
              <p:nvPr/>
            </p:nvCxnSpPr>
            <p:spPr>
              <a:xfrm>
                <a:off x="8748000" y="13194000"/>
                <a:ext cx="1116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3" name="Straight Connector 3082"/>
              <p:cNvCxnSpPr/>
              <p:nvPr/>
            </p:nvCxnSpPr>
            <p:spPr>
              <a:xfrm>
                <a:off x="10764000" y="13194000"/>
                <a:ext cx="738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Connector 3083"/>
              <p:cNvCxnSpPr/>
              <p:nvPr/>
            </p:nvCxnSpPr>
            <p:spPr>
              <a:xfrm>
                <a:off x="2807999" y="15354694"/>
                <a:ext cx="11311201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5" name="Arc 3084"/>
              <p:cNvSpPr/>
              <p:nvPr/>
            </p:nvSpPr>
            <p:spPr>
              <a:xfrm rot="16200000">
                <a:off x="2721600" y="15354694"/>
                <a:ext cx="172799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86" name="Arc 3085"/>
              <p:cNvSpPr/>
              <p:nvPr/>
            </p:nvSpPr>
            <p:spPr>
              <a:xfrm rot="5400000">
                <a:off x="13946400" y="15009093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87" name="Straight Connector 3086"/>
              <p:cNvCxnSpPr/>
              <p:nvPr/>
            </p:nvCxnSpPr>
            <p:spPr>
              <a:xfrm>
                <a:off x="1547999" y="15613893"/>
                <a:ext cx="80352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8" name="Arc 3087"/>
              <p:cNvSpPr/>
              <p:nvPr/>
            </p:nvSpPr>
            <p:spPr>
              <a:xfrm rot="16200000">
                <a:off x="1461600" y="15613893"/>
                <a:ext cx="172800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89" name="Arc 3088"/>
              <p:cNvSpPr/>
              <p:nvPr/>
            </p:nvSpPr>
            <p:spPr>
              <a:xfrm rot="5400000">
                <a:off x="9410399" y="15268293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90" name="Arc 3089"/>
              <p:cNvSpPr/>
              <p:nvPr/>
            </p:nvSpPr>
            <p:spPr>
              <a:xfrm rot="16200000">
                <a:off x="12765599" y="15966693"/>
                <a:ext cx="691200" cy="5040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91" name="Arc 3090"/>
              <p:cNvSpPr/>
              <p:nvPr/>
            </p:nvSpPr>
            <p:spPr>
              <a:xfrm rot="5400000">
                <a:off x="12938399" y="15526800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92" name="Straight Connector 3091"/>
              <p:cNvCxnSpPr/>
              <p:nvPr/>
            </p:nvCxnSpPr>
            <p:spPr>
              <a:xfrm>
                <a:off x="13449599" y="16132293"/>
                <a:ext cx="3423600" cy="0"/>
              </a:xfrm>
              <a:prstGeom prst="line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3" name="Arc 3092"/>
              <p:cNvSpPr/>
              <p:nvPr/>
            </p:nvSpPr>
            <p:spPr>
              <a:xfrm rot="16200000">
                <a:off x="13363199" y="16132293"/>
                <a:ext cx="172799" cy="172800"/>
              </a:xfrm>
              <a:prstGeom prst="arc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94" name="Arc 3093"/>
              <p:cNvSpPr/>
              <p:nvPr/>
            </p:nvSpPr>
            <p:spPr>
              <a:xfrm rot="5400000">
                <a:off x="16700399" y="15786694"/>
                <a:ext cx="345601" cy="345600"/>
              </a:xfrm>
              <a:prstGeom prst="arc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95" name="Straight Connector 3094"/>
              <p:cNvCxnSpPr/>
              <p:nvPr/>
            </p:nvCxnSpPr>
            <p:spPr>
              <a:xfrm>
                <a:off x="12952800" y="16391494"/>
                <a:ext cx="237599" cy="0"/>
              </a:xfrm>
              <a:prstGeom prst="line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6" name="Arc 3095"/>
              <p:cNvSpPr/>
              <p:nvPr/>
            </p:nvSpPr>
            <p:spPr>
              <a:xfrm rot="16200000">
                <a:off x="12607200" y="16391494"/>
                <a:ext cx="691200" cy="691200"/>
              </a:xfrm>
              <a:prstGeom prst="arc">
                <a:avLst/>
              </a:prstGeom>
              <a:ln w="14400">
                <a:solidFill>
                  <a:srgbClr val="549E5D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97" name="Arc 3096"/>
              <p:cNvSpPr/>
              <p:nvPr/>
            </p:nvSpPr>
            <p:spPr>
              <a:xfrm rot="5400000">
                <a:off x="13017599" y="16045893"/>
                <a:ext cx="345600" cy="345601"/>
              </a:xfrm>
              <a:prstGeom prst="arc">
                <a:avLst/>
              </a:prstGeom>
              <a:ln w="14400">
                <a:solidFill>
                  <a:srgbClr val="549E5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98" name="Curved Connector 3097"/>
              <p:cNvCxnSpPr/>
              <p:nvPr/>
            </p:nvCxnSpPr>
            <p:spPr>
              <a:xfrm>
                <a:off x="12394800" y="15700293"/>
                <a:ext cx="172799" cy="1036800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Curved Connector 3098"/>
              <p:cNvCxnSpPr/>
              <p:nvPr/>
            </p:nvCxnSpPr>
            <p:spPr>
              <a:xfrm>
                <a:off x="13402799" y="16218694"/>
                <a:ext cx="172800" cy="259199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Curved Connector 3099"/>
              <p:cNvCxnSpPr/>
              <p:nvPr/>
            </p:nvCxnSpPr>
            <p:spPr>
              <a:xfrm>
                <a:off x="12646799" y="15700293"/>
                <a:ext cx="172800" cy="518401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Curved Connector 3100"/>
              <p:cNvCxnSpPr/>
              <p:nvPr/>
            </p:nvCxnSpPr>
            <p:spPr>
              <a:xfrm>
                <a:off x="1249199" y="15181894"/>
                <a:ext cx="172801" cy="518399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Curved Connector 3101"/>
              <p:cNvCxnSpPr/>
              <p:nvPr/>
            </p:nvCxnSpPr>
            <p:spPr>
              <a:xfrm>
                <a:off x="2509200" y="15181894"/>
                <a:ext cx="172799" cy="259199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3" name="Curved Connector 3102"/>
              <p:cNvCxnSpPr/>
              <p:nvPr/>
            </p:nvCxnSpPr>
            <p:spPr>
              <a:xfrm flipV="1">
                <a:off x="13402799" y="15959494"/>
                <a:ext cx="172800" cy="259200"/>
              </a:xfrm>
              <a:prstGeom prst="curvedConnector3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4" name="Straight Connector 3103"/>
              <p:cNvCxnSpPr/>
              <p:nvPr/>
            </p:nvCxnSpPr>
            <p:spPr>
              <a:xfrm>
                <a:off x="918000" y="15181894"/>
                <a:ext cx="13413599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5" name="Straight Connector 3104"/>
              <p:cNvCxnSpPr/>
              <p:nvPr/>
            </p:nvCxnSpPr>
            <p:spPr>
              <a:xfrm>
                <a:off x="2681999" y="15441093"/>
                <a:ext cx="7113601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6" name="Straight Connector 3105"/>
              <p:cNvCxnSpPr/>
              <p:nvPr/>
            </p:nvCxnSpPr>
            <p:spPr>
              <a:xfrm>
                <a:off x="1422000" y="15700293"/>
                <a:ext cx="119016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Connector 3106"/>
              <p:cNvCxnSpPr/>
              <p:nvPr/>
            </p:nvCxnSpPr>
            <p:spPr>
              <a:xfrm>
                <a:off x="13575599" y="15959494"/>
                <a:ext cx="35100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Connector 3107"/>
              <p:cNvCxnSpPr/>
              <p:nvPr/>
            </p:nvCxnSpPr>
            <p:spPr>
              <a:xfrm>
                <a:off x="12819599" y="16218694"/>
                <a:ext cx="5832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Connector 3108"/>
              <p:cNvCxnSpPr/>
              <p:nvPr/>
            </p:nvCxnSpPr>
            <p:spPr>
              <a:xfrm>
                <a:off x="13575599" y="16477893"/>
                <a:ext cx="2520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Connector 3109"/>
              <p:cNvCxnSpPr/>
              <p:nvPr/>
            </p:nvCxnSpPr>
            <p:spPr>
              <a:xfrm>
                <a:off x="12567599" y="16737093"/>
                <a:ext cx="2250000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Connector 3110"/>
              <p:cNvCxnSpPr/>
              <p:nvPr/>
            </p:nvCxnSpPr>
            <p:spPr>
              <a:xfrm>
                <a:off x="17085600" y="15959494"/>
                <a:ext cx="10584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Connector 3111"/>
              <p:cNvCxnSpPr/>
              <p:nvPr/>
            </p:nvCxnSpPr>
            <p:spPr>
              <a:xfrm>
                <a:off x="13827599" y="16477893"/>
                <a:ext cx="43272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3" name="Rounded Rectangle 3112"/>
              <p:cNvSpPr/>
              <p:nvPr/>
            </p:nvSpPr>
            <p:spPr>
              <a:xfrm>
                <a:off x="9475200" y="15149494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14" name="Rounded Rectangle 3113"/>
              <p:cNvSpPr/>
              <p:nvPr/>
            </p:nvSpPr>
            <p:spPr>
              <a:xfrm>
                <a:off x="14011199" y="15149494"/>
                <a:ext cx="57599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15" name="Rounded Rectangle 3114"/>
              <p:cNvSpPr/>
              <p:nvPr/>
            </p:nvSpPr>
            <p:spPr>
              <a:xfrm>
                <a:off x="14263199" y="15149494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16" name="Rounded Rectangle 3115"/>
              <p:cNvSpPr/>
              <p:nvPr/>
            </p:nvSpPr>
            <p:spPr>
              <a:xfrm>
                <a:off x="9727200" y="15408694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17" name="Rounded Rectangle 3116"/>
              <p:cNvSpPr/>
              <p:nvPr/>
            </p:nvSpPr>
            <p:spPr>
              <a:xfrm>
                <a:off x="13255199" y="15667893"/>
                <a:ext cx="57601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18" name="Rounded Rectangle 3117"/>
              <p:cNvSpPr/>
              <p:nvPr/>
            </p:nvSpPr>
            <p:spPr>
              <a:xfrm>
                <a:off x="14749200" y="15927093"/>
                <a:ext cx="57600" cy="8424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19" name="Rounded Rectangle 3118"/>
              <p:cNvSpPr/>
              <p:nvPr/>
            </p:nvSpPr>
            <p:spPr>
              <a:xfrm>
                <a:off x="17017200" y="15927093"/>
                <a:ext cx="57599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20" name="Rounded Rectangle 3119"/>
              <p:cNvSpPr/>
              <p:nvPr/>
            </p:nvSpPr>
            <p:spPr>
              <a:xfrm>
                <a:off x="13759200" y="16445494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21" name="Straight Connector 3120"/>
              <p:cNvCxnSpPr/>
              <p:nvPr/>
            </p:nvCxnSpPr>
            <p:spPr>
              <a:xfrm>
                <a:off x="13788000" y="16521094"/>
                <a:ext cx="0" cy="1296000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2" name="TextBox 3121"/>
              <p:cNvSpPr txBox="1"/>
              <p:nvPr/>
            </p:nvSpPr>
            <p:spPr>
              <a:xfrm>
                <a:off x="14040000" y="14785200"/>
                <a:ext cx="1728000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is kidnapped by Rounders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3123" name="TextBox 3122"/>
              <p:cNvSpPr txBox="1"/>
              <p:nvPr/>
            </p:nvSpPr>
            <p:spPr>
              <a:xfrm>
                <a:off x="14778000" y="15562800"/>
                <a:ext cx="117863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suddenly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124" name="TextBox 3123"/>
              <p:cNvSpPr txBox="1"/>
              <p:nvPr/>
            </p:nvSpPr>
            <p:spPr>
              <a:xfrm>
                <a:off x="17226000" y="15731829"/>
                <a:ext cx="91915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Luka time leaps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125" name="TextBox 3124"/>
              <p:cNvSpPr txBox="1"/>
              <p:nvPr/>
            </p:nvSpPr>
            <p:spPr>
              <a:xfrm>
                <a:off x="15991200" y="16250230"/>
                <a:ext cx="215438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sends Luka's mother a D-Mail page</a:t>
                </a:r>
                <a:endParaRPr lang="en-AU" sz="800">
                  <a:latin typeface="Droid Sans Fallback"/>
                </a:endParaRPr>
              </a:p>
            </p:txBody>
          </p:sp>
          <p:cxnSp>
            <p:nvCxnSpPr>
              <p:cNvPr id="3126" name="Straight Connector 3125"/>
              <p:cNvCxnSpPr/>
              <p:nvPr/>
            </p:nvCxnSpPr>
            <p:spPr>
              <a:xfrm>
                <a:off x="14778000" y="15778800"/>
                <a:ext cx="11772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Connector 3126"/>
              <p:cNvCxnSpPr/>
              <p:nvPr/>
            </p:nvCxnSpPr>
            <p:spPr>
              <a:xfrm rot="5400000" flipH="1" flipV="1">
                <a:off x="14706000" y="15843600"/>
                <a:ext cx="144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Connector 3127"/>
              <p:cNvCxnSpPr/>
              <p:nvPr/>
            </p:nvCxnSpPr>
            <p:spPr>
              <a:xfrm>
                <a:off x="14040000" y="15001200"/>
                <a:ext cx="1728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Connector 3128"/>
              <p:cNvCxnSpPr/>
              <p:nvPr/>
            </p:nvCxnSpPr>
            <p:spPr>
              <a:xfrm rot="5400000" flipH="1" flipV="1">
                <a:off x="13968000" y="15051600"/>
                <a:ext cx="144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Connector 3129"/>
              <p:cNvCxnSpPr/>
              <p:nvPr/>
            </p:nvCxnSpPr>
            <p:spPr>
              <a:xfrm rot="5400000" flipH="1" flipV="1">
                <a:off x="10584000" y="19868400"/>
                <a:ext cx="360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1" name="Straight Connector 3130"/>
              <p:cNvCxnSpPr/>
              <p:nvPr/>
            </p:nvCxnSpPr>
            <p:spPr>
              <a:xfrm>
                <a:off x="2217599" y="18026653"/>
                <a:ext cx="133956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2" name="Arc 3131"/>
              <p:cNvSpPr/>
              <p:nvPr/>
            </p:nvSpPr>
            <p:spPr>
              <a:xfrm rot="16200000">
                <a:off x="2131200" y="18026653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33" name="Arc 3132"/>
              <p:cNvSpPr/>
              <p:nvPr/>
            </p:nvSpPr>
            <p:spPr>
              <a:xfrm rot="5400000">
                <a:off x="15440400" y="17681054"/>
                <a:ext cx="345601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34" name="Straight Connector 3133"/>
              <p:cNvCxnSpPr/>
              <p:nvPr/>
            </p:nvCxnSpPr>
            <p:spPr>
              <a:xfrm>
                <a:off x="4068000" y="18285854"/>
                <a:ext cx="4176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5" name="Arc 3134"/>
              <p:cNvSpPr/>
              <p:nvPr/>
            </p:nvSpPr>
            <p:spPr>
              <a:xfrm rot="16200000">
                <a:off x="3981599" y="18285854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36" name="Arc 3135"/>
              <p:cNvSpPr/>
              <p:nvPr/>
            </p:nvSpPr>
            <p:spPr>
              <a:xfrm rot="5400000">
                <a:off x="4312800" y="17940254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37" name="Straight Connector 3136"/>
              <p:cNvCxnSpPr/>
              <p:nvPr/>
            </p:nvCxnSpPr>
            <p:spPr>
              <a:xfrm>
                <a:off x="4068000" y="18545054"/>
                <a:ext cx="4176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8" name="Arc 3137"/>
              <p:cNvSpPr/>
              <p:nvPr/>
            </p:nvSpPr>
            <p:spPr>
              <a:xfrm rot="16200000">
                <a:off x="3981599" y="18545054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39" name="Arc 3138"/>
              <p:cNvSpPr/>
              <p:nvPr/>
            </p:nvSpPr>
            <p:spPr>
              <a:xfrm rot="5400000">
                <a:off x="4312800" y="18199453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40" name="Straight Connector 3139"/>
              <p:cNvCxnSpPr/>
              <p:nvPr/>
            </p:nvCxnSpPr>
            <p:spPr>
              <a:xfrm>
                <a:off x="3059999" y="18804254"/>
                <a:ext cx="4003201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1" name="Arc 3140"/>
              <p:cNvSpPr/>
              <p:nvPr/>
            </p:nvSpPr>
            <p:spPr>
              <a:xfrm rot="16200000">
                <a:off x="2973599" y="18804254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42" name="Arc 3141"/>
              <p:cNvSpPr/>
              <p:nvPr/>
            </p:nvSpPr>
            <p:spPr>
              <a:xfrm rot="5400000">
                <a:off x="6890399" y="18458653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43" name="Straight Connector 3142"/>
              <p:cNvCxnSpPr/>
              <p:nvPr/>
            </p:nvCxnSpPr>
            <p:spPr>
              <a:xfrm>
                <a:off x="11685600" y="19063453"/>
                <a:ext cx="1656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4" name="Arc 3143"/>
              <p:cNvSpPr/>
              <p:nvPr/>
            </p:nvSpPr>
            <p:spPr>
              <a:xfrm rot="16200000">
                <a:off x="11599200" y="19063453"/>
                <a:ext cx="172800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45" name="Arc 3144"/>
              <p:cNvSpPr/>
              <p:nvPr/>
            </p:nvSpPr>
            <p:spPr>
              <a:xfrm rot="5400000">
                <a:off x="11678399" y="18717854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46" name="Curved Connector 3145"/>
              <p:cNvCxnSpPr/>
              <p:nvPr/>
            </p:nvCxnSpPr>
            <p:spPr>
              <a:xfrm>
                <a:off x="11386799" y="18890653"/>
                <a:ext cx="172801" cy="259201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Curved Connector 3146"/>
              <p:cNvCxnSpPr/>
              <p:nvPr/>
            </p:nvCxnSpPr>
            <p:spPr>
              <a:xfrm>
                <a:off x="2761199" y="18113054"/>
                <a:ext cx="172801" cy="777599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Curved Connector 3147"/>
              <p:cNvCxnSpPr/>
              <p:nvPr/>
            </p:nvCxnSpPr>
            <p:spPr>
              <a:xfrm>
                <a:off x="3769200" y="18113054"/>
                <a:ext cx="172799" cy="518399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Curved Connector 3148"/>
              <p:cNvCxnSpPr/>
              <p:nvPr/>
            </p:nvCxnSpPr>
            <p:spPr>
              <a:xfrm>
                <a:off x="3769200" y="18113054"/>
                <a:ext cx="172799" cy="259200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Curved Connector 3149"/>
              <p:cNvCxnSpPr/>
              <p:nvPr/>
            </p:nvCxnSpPr>
            <p:spPr>
              <a:xfrm>
                <a:off x="2005199" y="17853854"/>
                <a:ext cx="86400" cy="259200"/>
              </a:xfrm>
              <a:prstGeom prst="curvedConnector3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Connector 3150"/>
              <p:cNvCxnSpPr/>
              <p:nvPr/>
            </p:nvCxnSpPr>
            <p:spPr>
              <a:xfrm>
                <a:off x="918000" y="17853854"/>
                <a:ext cx="14907600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Connector 3151"/>
              <p:cNvCxnSpPr/>
              <p:nvPr/>
            </p:nvCxnSpPr>
            <p:spPr>
              <a:xfrm>
                <a:off x="2091600" y="18113054"/>
                <a:ext cx="2606400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Connector 3152"/>
              <p:cNvCxnSpPr/>
              <p:nvPr/>
            </p:nvCxnSpPr>
            <p:spPr>
              <a:xfrm>
                <a:off x="3941999" y="18372254"/>
                <a:ext cx="756000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Connector 3153"/>
              <p:cNvCxnSpPr/>
              <p:nvPr/>
            </p:nvCxnSpPr>
            <p:spPr>
              <a:xfrm>
                <a:off x="3941999" y="18631453"/>
                <a:ext cx="3333601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Connector 3154"/>
              <p:cNvCxnSpPr/>
              <p:nvPr/>
            </p:nvCxnSpPr>
            <p:spPr>
              <a:xfrm>
                <a:off x="2934000" y="18890653"/>
                <a:ext cx="9129600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Connector 3155"/>
              <p:cNvCxnSpPr/>
              <p:nvPr/>
            </p:nvCxnSpPr>
            <p:spPr>
              <a:xfrm>
                <a:off x="11559600" y="19149854"/>
                <a:ext cx="252000" cy="0"/>
              </a:xfrm>
              <a:prstGeom prst="line">
                <a:avLst/>
              </a:prstGeom>
              <a:ln w="216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7" name="Freeform 3156"/>
              <p:cNvSpPr/>
              <p:nvPr/>
            </p:nvSpPr>
            <p:spPr>
              <a:xfrm>
                <a:off x="15533999" y="16657200"/>
                <a:ext cx="947171" cy="1175055"/>
              </a:xfrm>
              <a:custGeom>
                <a:avLst/>
                <a:gdLst/>
                <a:ahLst/>
                <a:cxnLst/>
                <a:rect l="0" t="0" r="0" b="0"/>
                <a:pathLst>
                  <a:path w="947171" h="1175055">
                    <a:moveTo>
                      <a:pt x="0" y="1175054"/>
                    </a:moveTo>
                    <a:lnTo>
                      <a:pt x="113746" y="1056253"/>
                    </a:lnTo>
                    <a:lnTo>
                      <a:pt x="113746" y="833425"/>
                    </a:lnTo>
                    <a:lnTo>
                      <a:pt x="94717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58" name="Freeform 3157"/>
              <p:cNvSpPr/>
              <p:nvPr/>
            </p:nvSpPr>
            <p:spPr>
              <a:xfrm>
                <a:off x="14778000" y="16700982"/>
                <a:ext cx="903386" cy="1131273"/>
              </a:xfrm>
              <a:custGeom>
                <a:avLst/>
                <a:gdLst/>
                <a:ahLst/>
                <a:cxnLst/>
                <a:rect l="0" t="0" r="0" b="0"/>
                <a:pathLst>
                  <a:path w="903386" h="1131273">
                    <a:moveTo>
                      <a:pt x="0" y="1131272"/>
                    </a:moveTo>
                    <a:lnTo>
                      <a:pt x="113745" y="1012471"/>
                    </a:lnTo>
                    <a:lnTo>
                      <a:pt x="113745" y="789643"/>
                    </a:lnTo>
                    <a:lnTo>
                      <a:pt x="903385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59" name="Straight Connector 3158"/>
              <p:cNvCxnSpPr/>
              <p:nvPr/>
            </p:nvCxnSpPr>
            <p:spPr>
              <a:xfrm>
                <a:off x="11811600" y="19149853"/>
                <a:ext cx="2916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0" name="Rounded Rectangle 3159"/>
              <p:cNvSpPr/>
              <p:nvPr/>
            </p:nvSpPr>
            <p:spPr>
              <a:xfrm>
                <a:off x="13759200" y="17821453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61" name="Rounded Rectangle 3160"/>
              <p:cNvSpPr/>
              <p:nvPr/>
            </p:nvSpPr>
            <p:spPr>
              <a:xfrm>
                <a:off x="15505199" y="17821453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62" name="Rounded Rectangle 3161"/>
              <p:cNvSpPr/>
              <p:nvPr/>
            </p:nvSpPr>
            <p:spPr>
              <a:xfrm>
                <a:off x="15757199" y="17821453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63" name="Rounded Rectangle 3162"/>
              <p:cNvSpPr/>
              <p:nvPr/>
            </p:nvSpPr>
            <p:spPr>
              <a:xfrm>
                <a:off x="4629599" y="18080653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64" name="Rounded Rectangle 3163"/>
              <p:cNvSpPr/>
              <p:nvPr/>
            </p:nvSpPr>
            <p:spPr>
              <a:xfrm>
                <a:off x="4629599" y="18339854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65" name="Rounded Rectangle 3164"/>
              <p:cNvSpPr/>
              <p:nvPr/>
            </p:nvSpPr>
            <p:spPr>
              <a:xfrm>
                <a:off x="7207199" y="18599054"/>
                <a:ext cx="57601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66" name="Rounded Rectangle 3165"/>
              <p:cNvSpPr/>
              <p:nvPr/>
            </p:nvSpPr>
            <p:spPr>
              <a:xfrm>
                <a:off x="11239200" y="18858253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67" name="Rounded Rectangle 3166"/>
              <p:cNvSpPr/>
              <p:nvPr/>
            </p:nvSpPr>
            <p:spPr>
              <a:xfrm>
                <a:off x="11995199" y="18858253"/>
                <a:ext cx="57601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68" name="Rounded Rectangle 3167"/>
              <p:cNvSpPr/>
              <p:nvPr/>
            </p:nvSpPr>
            <p:spPr>
              <a:xfrm>
                <a:off x="11743199" y="19117453"/>
                <a:ext cx="57601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69" name="Straight Connector 3168"/>
              <p:cNvCxnSpPr/>
              <p:nvPr/>
            </p:nvCxnSpPr>
            <p:spPr>
              <a:xfrm>
                <a:off x="11772000" y="19193053"/>
                <a:ext cx="0" cy="172800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0" name="TextBox 3169"/>
              <p:cNvSpPr txBox="1"/>
              <p:nvPr/>
            </p:nvSpPr>
            <p:spPr>
              <a:xfrm rot="18900000">
                <a:off x="15398465" y="16888806"/>
                <a:ext cx="117863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suddenly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171" name="TextBox 3170"/>
              <p:cNvSpPr txBox="1"/>
              <p:nvPr/>
            </p:nvSpPr>
            <p:spPr>
              <a:xfrm rot="18900000">
                <a:off x="14651533" y="16910699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172" name="TextBox 3171"/>
              <p:cNvSpPr txBox="1"/>
              <p:nvPr/>
            </p:nvSpPr>
            <p:spPr>
              <a:xfrm>
                <a:off x="12412800" y="18922189"/>
                <a:ext cx="2315952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sends Moeka a D-Mail with FB's phone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173" name="Freeform 3172"/>
              <p:cNvSpPr/>
              <p:nvPr/>
            </p:nvSpPr>
            <p:spPr>
              <a:xfrm>
                <a:off x="16290000" y="21758398"/>
                <a:ext cx="787921" cy="1530974"/>
              </a:xfrm>
              <a:custGeom>
                <a:avLst/>
                <a:gdLst/>
                <a:ahLst/>
                <a:cxnLst/>
                <a:rect l="0" t="0" r="0" b="0"/>
                <a:pathLst>
                  <a:path w="787921" h="1530974">
                    <a:moveTo>
                      <a:pt x="0" y="0"/>
                    </a:moveTo>
                    <a:lnTo>
                      <a:pt x="267092" y="118799"/>
                    </a:lnTo>
                    <a:lnTo>
                      <a:pt x="267092" y="1010146"/>
                    </a:lnTo>
                    <a:lnTo>
                      <a:pt x="787920" y="1530973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74" name="Straight Connector 3173"/>
              <p:cNvCxnSpPr/>
              <p:nvPr/>
            </p:nvCxnSpPr>
            <p:spPr>
              <a:xfrm>
                <a:off x="5076000" y="19577491"/>
                <a:ext cx="70272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5" name="Arc 3174"/>
              <p:cNvSpPr/>
              <p:nvPr/>
            </p:nvSpPr>
            <p:spPr>
              <a:xfrm rot="16200000">
                <a:off x="4989599" y="19577491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76" name="Arc 3175"/>
              <p:cNvSpPr/>
              <p:nvPr/>
            </p:nvSpPr>
            <p:spPr>
              <a:xfrm rot="5400000">
                <a:off x="11930399" y="19231892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77" name="Straight Connector 3176"/>
              <p:cNvCxnSpPr/>
              <p:nvPr/>
            </p:nvCxnSpPr>
            <p:spPr>
              <a:xfrm>
                <a:off x="13716000" y="19836692"/>
                <a:ext cx="29051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8" name="Arc 3177"/>
              <p:cNvSpPr/>
              <p:nvPr/>
            </p:nvSpPr>
            <p:spPr>
              <a:xfrm rot="16200000">
                <a:off x="13111199" y="19836692"/>
                <a:ext cx="1209601" cy="1209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79" name="Arc 3178"/>
              <p:cNvSpPr/>
              <p:nvPr/>
            </p:nvSpPr>
            <p:spPr>
              <a:xfrm rot="5400000">
                <a:off x="16448399" y="19491092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80" name="Straight Connector 3179"/>
              <p:cNvCxnSpPr/>
              <p:nvPr/>
            </p:nvCxnSpPr>
            <p:spPr>
              <a:xfrm>
                <a:off x="15447600" y="20873491"/>
                <a:ext cx="921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81" name="Arc 3180"/>
              <p:cNvSpPr/>
              <p:nvPr/>
            </p:nvSpPr>
            <p:spPr>
              <a:xfrm rot="16200000">
                <a:off x="15361200" y="20873491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82" name="Arc 3181"/>
              <p:cNvSpPr/>
              <p:nvPr/>
            </p:nvSpPr>
            <p:spPr>
              <a:xfrm rot="5400000">
                <a:off x="16196399" y="20527892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83" name="Straight Connector 3182"/>
              <p:cNvCxnSpPr/>
              <p:nvPr/>
            </p:nvCxnSpPr>
            <p:spPr>
              <a:xfrm>
                <a:off x="15447600" y="21132692"/>
                <a:ext cx="921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84" name="Arc 3183"/>
              <p:cNvSpPr/>
              <p:nvPr/>
            </p:nvSpPr>
            <p:spPr>
              <a:xfrm rot="16200000">
                <a:off x="15361200" y="21132692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85" name="Arc 3184"/>
              <p:cNvSpPr/>
              <p:nvPr/>
            </p:nvSpPr>
            <p:spPr>
              <a:xfrm rot="5400000">
                <a:off x="16196399" y="20787092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86" name="Straight Connector 3185"/>
              <p:cNvCxnSpPr/>
              <p:nvPr/>
            </p:nvCxnSpPr>
            <p:spPr>
              <a:xfrm>
                <a:off x="15447600" y="21391892"/>
                <a:ext cx="921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87" name="Arc 3186"/>
              <p:cNvSpPr/>
              <p:nvPr/>
            </p:nvSpPr>
            <p:spPr>
              <a:xfrm rot="16200000">
                <a:off x="15361200" y="21391892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88" name="Arc 3187"/>
              <p:cNvSpPr/>
              <p:nvPr/>
            </p:nvSpPr>
            <p:spPr>
              <a:xfrm rot="5400000">
                <a:off x="16196399" y="21046291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89" name="Straight Connector 3188"/>
              <p:cNvCxnSpPr/>
              <p:nvPr/>
            </p:nvCxnSpPr>
            <p:spPr>
              <a:xfrm>
                <a:off x="15447600" y="21651091"/>
                <a:ext cx="921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90" name="Arc 3189"/>
              <p:cNvSpPr/>
              <p:nvPr/>
            </p:nvSpPr>
            <p:spPr>
              <a:xfrm rot="16200000">
                <a:off x="15361200" y="21651091"/>
                <a:ext cx="172800" cy="1728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91" name="Arc 3190"/>
              <p:cNvSpPr/>
              <p:nvPr/>
            </p:nvSpPr>
            <p:spPr>
              <a:xfrm rot="5400000">
                <a:off x="16196399" y="21305491"/>
                <a:ext cx="345600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92" name="Straight Connector 3191"/>
              <p:cNvCxnSpPr/>
              <p:nvPr/>
            </p:nvCxnSpPr>
            <p:spPr>
              <a:xfrm>
                <a:off x="15447600" y="21910291"/>
                <a:ext cx="921599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93" name="Arc 3192"/>
              <p:cNvSpPr/>
              <p:nvPr/>
            </p:nvSpPr>
            <p:spPr>
              <a:xfrm rot="16200000">
                <a:off x="15361200" y="21910291"/>
                <a:ext cx="172800" cy="1728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94" name="Arc 3193"/>
              <p:cNvSpPr/>
              <p:nvPr/>
            </p:nvSpPr>
            <p:spPr>
              <a:xfrm rot="5400000">
                <a:off x="16196399" y="21564692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95" name="Curved Connector 3194"/>
              <p:cNvCxnSpPr/>
              <p:nvPr/>
            </p:nvCxnSpPr>
            <p:spPr>
              <a:xfrm>
                <a:off x="15148799" y="20700692"/>
                <a:ext cx="172800" cy="1296000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Curved Connector 3195"/>
              <p:cNvCxnSpPr/>
              <p:nvPr/>
            </p:nvCxnSpPr>
            <p:spPr>
              <a:xfrm>
                <a:off x="15148799" y="20700692"/>
                <a:ext cx="172800" cy="1036799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Curved Connector 3196"/>
              <p:cNvCxnSpPr/>
              <p:nvPr/>
            </p:nvCxnSpPr>
            <p:spPr>
              <a:xfrm>
                <a:off x="15148799" y="20700692"/>
                <a:ext cx="172800" cy="777599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Curved Connector 3197"/>
              <p:cNvCxnSpPr/>
              <p:nvPr/>
            </p:nvCxnSpPr>
            <p:spPr>
              <a:xfrm>
                <a:off x="15148799" y="20700692"/>
                <a:ext cx="172800" cy="518399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Curved Connector 3198"/>
              <p:cNvCxnSpPr/>
              <p:nvPr/>
            </p:nvCxnSpPr>
            <p:spPr>
              <a:xfrm>
                <a:off x="15148799" y="20700692"/>
                <a:ext cx="172800" cy="259200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0" name="Curved Connector 3199"/>
              <p:cNvCxnSpPr/>
              <p:nvPr/>
            </p:nvCxnSpPr>
            <p:spPr>
              <a:xfrm>
                <a:off x="14896799" y="20441491"/>
                <a:ext cx="172800" cy="259201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1" name="Curved Connector 3200"/>
              <p:cNvCxnSpPr/>
              <p:nvPr/>
            </p:nvCxnSpPr>
            <p:spPr>
              <a:xfrm>
                <a:off x="12898799" y="19663892"/>
                <a:ext cx="172801" cy="777599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2" name="Curved Connector 3201"/>
              <p:cNvCxnSpPr/>
              <p:nvPr/>
            </p:nvCxnSpPr>
            <p:spPr>
              <a:xfrm>
                <a:off x="4777200" y="19404692"/>
                <a:ext cx="172800" cy="259200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Curved Connector 3202"/>
              <p:cNvCxnSpPr/>
              <p:nvPr/>
            </p:nvCxnSpPr>
            <p:spPr>
              <a:xfrm flipV="1">
                <a:off x="14896799" y="19923092"/>
                <a:ext cx="172800" cy="518399"/>
              </a:xfrm>
              <a:prstGeom prst="curvedConnector3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Connector 3203"/>
              <p:cNvCxnSpPr/>
              <p:nvPr/>
            </p:nvCxnSpPr>
            <p:spPr>
              <a:xfrm>
                <a:off x="918000" y="19404692"/>
                <a:ext cx="11397599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Connector 3204"/>
              <p:cNvCxnSpPr/>
              <p:nvPr/>
            </p:nvCxnSpPr>
            <p:spPr>
              <a:xfrm>
                <a:off x="4950000" y="19663892"/>
                <a:ext cx="11883600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Connector 3205"/>
              <p:cNvCxnSpPr/>
              <p:nvPr/>
            </p:nvCxnSpPr>
            <p:spPr>
              <a:xfrm>
                <a:off x="15069599" y="19923092"/>
                <a:ext cx="1008001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Connector 3206"/>
              <p:cNvCxnSpPr/>
              <p:nvPr/>
            </p:nvCxnSpPr>
            <p:spPr>
              <a:xfrm>
                <a:off x="15825600" y="20182291"/>
                <a:ext cx="1511999" cy="0"/>
              </a:xfrm>
              <a:prstGeom prst="line">
                <a:avLst/>
              </a:prstGeom>
              <a:ln w="21600">
                <a:solidFill>
                  <a:srgbClr val="96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Connector 3207"/>
              <p:cNvCxnSpPr/>
              <p:nvPr/>
            </p:nvCxnSpPr>
            <p:spPr>
              <a:xfrm>
                <a:off x="13071600" y="20441491"/>
                <a:ext cx="1825199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Connector 3208"/>
              <p:cNvCxnSpPr/>
              <p:nvPr/>
            </p:nvCxnSpPr>
            <p:spPr>
              <a:xfrm>
                <a:off x="15069599" y="20700692"/>
                <a:ext cx="1512001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Connector 3209"/>
              <p:cNvCxnSpPr/>
              <p:nvPr/>
            </p:nvCxnSpPr>
            <p:spPr>
              <a:xfrm>
                <a:off x="15321599" y="20959892"/>
                <a:ext cx="1260001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Connector 3210"/>
              <p:cNvCxnSpPr/>
              <p:nvPr/>
            </p:nvCxnSpPr>
            <p:spPr>
              <a:xfrm>
                <a:off x="15321599" y="21219091"/>
                <a:ext cx="1260001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Connector 3211"/>
              <p:cNvCxnSpPr/>
              <p:nvPr/>
            </p:nvCxnSpPr>
            <p:spPr>
              <a:xfrm>
                <a:off x="15321599" y="21478291"/>
                <a:ext cx="1260001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Connector 3212"/>
              <p:cNvCxnSpPr/>
              <p:nvPr/>
            </p:nvCxnSpPr>
            <p:spPr>
              <a:xfrm>
                <a:off x="15321599" y="21737491"/>
                <a:ext cx="1260001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Connector 3213"/>
              <p:cNvCxnSpPr/>
              <p:nvPr/>
            </p:nvCxnSpPr>
            <p:spPr>
              <a:xfrm>
                <a:off x="15321599" y="21996692"/>
                <a:ext cx="756001" cy="0"/>
              </a:xfrm>
              <a:prstGeom prst="line">
                <a:avLst/>
              </a:prstGeom>
              <a:ln w="21600">
                <a:solidFill>
                  <a:srgbClr val="00E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Connector 3214"/>
              <p:cNvCxnSpPr/>
              <p:nvPr/>
            </p:nvCxnSpPr>
            <p:spPr>
              <a:xfrm>
                <a:off x="15825600" y="22255892"/>
                <a:ext cx="1511999" cy="0"/>
              </a:xfrm>
              <a:prstGeom prst="line">
                <a:avLst/>
              </a:prstGeom>
              <a:ln w="216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16" name="Freeform 3215"/>
              <p:cNvSpPr/>
              <p:nvPr/>
            </p:nvSpPr>
            <p:spPr>
              <a:xfrm>
                <a:off x="17298000" y="18176400"/>
                <a:ext cx="1153465" cy="1984294"/>
              </a:xfrm>
              <a:custGeom>
                <a:avLst/>
                <a:gdLst/>
                <a:ahLst/>
                <a:cxnLst/>
                <a:rect l="0" t="0" r="0" b="0"/>
                <a:pathLst>
                  <a:path w="1153465" h="1984294">
                    <a:moveTo>
                      <a:pt x="0" y="1984293"/>
                    </a:moveTo>
                    <a:lnTo>
                      <a:pt x="288067" y="1865490"/>
                    </a:lnTo>
                    <a:lnTo>
                      <a:pt x="288067" y="865395"/>
                    </a:lnTo>
                    <a:lnTo>
                      <a:pt x="1153464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17" name="Freeform 3216"/>
              <p:cNvSpPr/>
              <p:nvPr/>
            </p:nvSpPr>
            <p:spPr>
              <a:xfrm>
                <a:off x="15533999" y="18252155"/>
                <a:ext cx="903388" cy="1390138"/>
              </a:xfrm>
              <a:custGeom>
                <a:avLst/>
                <a:gdLst/>
                <a:ahLst/>
                <a:cxnLst/>
                <a:rect l="0" t="0" r="0" b="0"/>
                <a:pathLst>
                  <a:path w="903388" h="1390138">
                    <a:moveTo>
                      <a:pt x="0" y="1390137"/>
                    </a:moveTo>
                    <a:lnTo>
                      <a:pt x="113746" y="1271338"/>
                    </a:lnTo>
                    <a:lnTo>
                      <a:pt x="113746" y="789640"/>
                    </a:lnTo>
                    <a:lnTo>
                      <a:pt x="903387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18" name="Freeform 3217"/>
              <p:cNvSpPr/>
              <p:nvPr/>
            </p:nvSpPr>
            <p:spPr>
              <a:xfrm>
                <a:off x="16289999" y="18252155"/>
                <a:ext cx="1210079" cy="1908539"/>
              </a:xfrm>
              <a:custGeom>
                <a:avLst/>
                <a:gdLst/>
                <a:ahLst/>
                <a:cxnLst/>
                <a:rect l="0" t="0" r="0" b="0"/>
                <a:pathLst>
                  <a:path w="1210079" h="1908539">
                    <a:moveTo>
                      <a:pt x="0" y="1908538"/>
                    </a:moveTo>
                    <a:lnTo>
                      <a:pt x="420438" y="1789735"/>
                    </a:lnTo>
                    <a:lnTo>
                      <a:pt x="420438" y="789640"/>
                    </a:lnTo>
                    <a:lnTo>
                      <a:pt x="1210078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19" name="Freeform 3218"/>
              <p:cNvSpPr/>
              <p:nvPr/>
            </p:nvSpPr>
            <p:spPr>
              <a:xfrm>
                <a:off x="16289999" y="18367622"/>
                <a:ext cx="787921" cy="1274671"/>
              </a:xfrm>
              <a:custGeom>
                <a:avLst/>
                <a:gdLst/>
                <a:ahLst/>
                <a:cxnLst/>
                <a:rect l="0" t="0" r="0" b="0"/>
                <a:pathLst>
                  <a:path w="787921" h="1274671">
                    <a:moveTo>
                      <a:pt x="0" y="1274670"/>
                    </a:moveTo>
                    <a:lnTo>
                      <a:pt x="267092" y="1155871"/>
                    </a:lnTo>
                    <a:lnTo>
                      <a:pt x="267092" y="520827"/>
                    </a:lnTo>
                    <a:lnTo>
                      <a:pt x="787920" y="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220" name="Straight Connector 3219"/>
              <p:cNvCxnSpPr/>
              <p:nvPr/>
            </p:nvCxnSpPr>
            <p:spPr>
              <a:xfrm>
                <a:off x="16077600" y="19923092"/>
                <a:ext cx="4741775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Connector 3220"/>
              <p:cNvCxnSpPr/>
              <p:nvPr/>
            </p:nvCxnSpPr>
            <p:spPr>
              <a:xfrm>
                <a:off x="16077600" y="21996692"/>
                <a:ext cx="1440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2" name="Rounded Rectangle 3221"/>
              <p:cNvSpPr/>
              <p:nvPr/>
            </p:nvSpPr>
            <p:spPr>
              <a:xfrm>
                <a:off x="11743199" y="19372291"/>
                <a:ext cx="57601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23" name="Rounded Rectangle 3222"/>
              <p:cNvSpPr/>
              <p:nvPr/>
            </p:nvSpPr>
            <p:spPr>
              <a:xfrm>
                <a:off x="12247200" y="19372291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24" name="Rounded Rectangle 3223"/>
              <p:cNvSpPr/>
              <p:nvPr/>
            </p:nvSpPr>
            <p:spPr>
              <a:xfrm>
                <a:off x="15505199" y="19631492"/>
                <a:ext cx="57600" cy="23976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25" name="Rounded Rectangle 3224"/>
              <p:cNvSpPr/>
              <p:nvPr/>
            </p:nvSpPr>
            <p:spPr>
              <a:xfrm>
                <a:off x="16261199" y="19631492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26" name="Rounded Rectangle 3225"/>
              <p:cNvSpPr/>
              <p:nvPr/>
            </p:nvSpPr>
            <p:spPr>
              <a:xfrm>
                <a:off x="16765200" y="19631492"/>
                <a:ext cx="57599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27" name="Rounded Rectangle 3226"/>
              <p:cNvSpPr/>
              <p:nvPr/>
            </p:nvSpPr>
            <p:spPr>
              <a:xfrm>
                <a:off x="16009199" y="19890692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28" name="Rounded Rectangle 3227"/>
              <p:cNvSpPr/>
              <p:nvPr/>
            </p:nvSpPr>
            <p:spPr>
              <a:xfrm>
                <a:off x="16009199" y="20149892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29" name="Rounded Rectangle 3228"/>
              <p:cNvSpPr/>
              <p:nvPr/>
            </p:nvSpPr>
            <p:spPr>
              <a:xfrm>
                <a:off x="16261199" y="20149892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30" name="Rounded Rectangle 3229"/>
              <p:cNvSpPr/>
              <p:nvPr/>
            </p:nvSpPr>
            <p:spPr>
              <a:xfrm>
                <a:off x="17269200" y="20149892"/>
                <a:ext cx="57600" cy="21384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31" name="Rounded Rectangle 3230"/>
              <p:cNvSpPr/>
              <p:nvPr/>
            </p:nvSpPr>
            <p:spPr>
              <a:xfrm>
                <a:off x="16261199" y="20668291"/>
                <a:ext cx="57600" cy="11015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32" name="Rounded Rectangle 3231"/>
              <p:cNvSpPr/>
              <p:nvPr/>
            </p:nvSpPr>
            <p:spPr>
              <a:xfrm>
                <a:off x="16513200" y="20668291"/>
                <a:ext cx="57599" cy="11015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33" name="Rounded Rectangle 3232"/>
              <p:cNvSpPr/>
              <p:nvPr/>
            </p:nvSpPr>
            <p:spPr>
              <a:xfrm>
                <a:off x="16009199" y="21964291"/>
                <a:ext cx="57600" cy="64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34" name="Rounded Rectangle 3233"/>
              <p:cNvSpPr/>
              <p:nvPr/>
            </p:nvSpPr>
            <p:spPr>
              <a:xfrm>
                <a:off x="16009199" y="22223491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235" name="Straight Connector 3234"/>
              <p:cNvCxnSpPr/>
              <p:nvPr/>
            </p:nvCxnSpPr>
            <p:spPr>
              <a:xfrm>
                <a:off x="16037999" y="19966292"/>
                <a:ext cx="0" cy="172799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Connector 3235"/>
              <p:cNvCxnSpPr/>
              <p:nvPr/>
            </p:nvCxnSpPr>
            <p:spPr>
              <a:xfrm>
                <a:off x="16037999" y="22039891"/>
                <a:ext cx="0" cy="172800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7" name="TextBox 3236"/>
              <p:cNvSpPr txBox="1"/>
              <p:nvPr/>
            </p:nvSpPr>
            <p:spPr>
              <a:xfrm rot="18900000">
                <a:off x="17286585" y="18318779"/>
                <a:ext cx="1223856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The FGL dismantle the Phonewave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238" name="TextBox 3237"/>
              <p:cNvSpPr txBox="1"/>
              <p:nvPr/>
            </p:nvSpPr>
            <p:spPr>
              <a:xfrm rot="18900000">
                <a:off x="16372552" y="18442931"/>
                <a:ext cx="73655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239" name="TextBox 3238"/>
              <p:cNvSpPr txBox="1"/>
              <p:nvPr/>
            </p:nvSpPr>
            <p:spPr>
              <a:xfrm rot="18900000">
                <a:off x="15407532" y="18461871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240" name="TextBox 3239"/>
              <p:cNvSpPr txBox="1"/>
              <p:nvPr/>
            </p:nvSpPr>
            <p:spPr>
              <a:xfrm rot="18900000">
                <a:off x="16470224" y="18461871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241" name="TextBox 3240"/>
              <p:cNvSpPr txBox="1"/>
              <p:nvPr/>
            </p:nvSpPr>
            <p:spPr>
              <a:xfrm>
                <a:off x="10764000" y="19843200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cxnSp>
            <p:nvCxnSpPr>
              <p:cNvPr id="3242" name="Straight Connector 3241"/>
              <p:cNvCxnSpPr/>
              <p:nvPr/>
            </p:nvCxnSpPr>
            <p:spPr>
              <a:xfrm rot="5400000">
                <a:off x="16775232" y="20869198"/>
                <a:ext cx="1893600" cy="1588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Connector 3242"/>
              <p:cNvCxnSpPr/>
              <p:nvPr/>
            </p:nvCxnSpPr>
            <p:spPr>
              <a:xfrm rot="8100000">
                <a:off x="17470054" y="21921957"/>
                <a:ext cx="255600" cy="1588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44" name="Freeform 3243"/>
              <p:cNvSpPr/>
              <p:nvPr/>
            </p:nvSpPr>
            <p:spPr>
              <a:xfrm>
                <a:off x="16290000" y="22276797"/>
                <a:ext cx="903388" cy="1434732"/>
              </a:xfrm>
              <a:custGeom>
                <a:avLst/>
                <a:gdLst/>
                <a:ahLst/>
                <a:cxnLst/>
                <a:rect l="0" t="0" r="0" b="0"/>
                <a:pathLst>
                  <a:path w="903388" h="1434732">
                    <a:moveTo>
                      <a:pt x="0" y="0"/>
                    </a:moveTo>
                    <a:lnTo>
                      <a:pt x="113747" y="118803"/>
                    </a:lnTo>
                    <a:lnTo>
                      <a:pt x="113747" y="645093"/>
                    </a:lnTo>
                    <a:lnTo>
                      <a:pt x="903387" y="143473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45" name="Rounded Rectangle 3244"/>
              <p:cNvSpPr/>
              <p:nvPr/>
            </p:nvSpPr>
            <p:spPr>
              <a:xfrm>
                <a:off x="16261200" y="22222798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46" name="TextBox 3245"/>
              <p:cNvSpPr txBox="1"/>
              <p:nvPr/>
            </p:nvSpPr>
            <p:spPr>
              <a:xfrm rot="2700000">
                <a:off x="16525899" y="22843854"/>
                <a:ext cx="73655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dies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247" name="TextBox 3246"/>
              <p:cNvSpPr txBox="1"/>
              <p:nvPr/>
            </p:nvSpPr>
            <p:spPr>
              <a:xfrm rot="2700000">
                <a:off x="16316879" y="23131604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248" name="Rounded Rectangle 3247"/>
              <p:cNvSpPr/>
              <p:nvPr/>
            </p:nvSpPr>
            <p:spPr>
              <a:xfrm>
                <a:off x="14749200" y="17821453"/>
                <a:ext cx="57600" cy="26640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249" name="Straight Connector 3248"/>
              <p:cNvCxnSpPr/>
              <p:nvPr/>
            </p:nvCxnSpPr>
            <p:spPr>
              <a:xfrm>
                <a:off x="10764000" y="20059200"/>
                <a:ext cx="1116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Connector 3249"/>
              <p:cNvCxnSpPr/>
              <p:nvPr/>
            </p:nvCxnSpPr>
            <p:spPr>
              <a:xfrm rot="5400000" flipH="1" flipV="1">
                <a:off x="3556800" y="8780400"/>
                <a:ext cx="180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Connector 3250"/>
              <p:cNvCxnSpPr/>
              <p:nvPr/>
            </p:nvCxnSpPr>
            <p:spPr>
              <a:xfrm>
                <a:off x="3650400" y="8730000"/>
                <a:ext cx="1980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Connector 3251"/>
              <p:cNvCxnSpPr/>
              <p:nvPr/>
            </p:nvCxnSpPr>
            <p:spPr>
              <a:xfrm rot="5400000" flipH="1" flipV="1">
                <a:off x="8658000" y="8780400"/>
                <a:ext cx="180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Connector 3252"/>
              <p:cNvCxnSpPr/>
              <p:nvPr/>
            </p:nvCxnSpPr>
            <p:spPr>
              <a:xfrm>
                <a:off x="8748000" y="8730000"/>
                <a:ext cx="738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54" name="Rounded Rectangle 3253"/>
              <p:cNvSpPr/>
              <p:nvPr/>
            </p:nvSpPr>
            <p:spPr>
              <a:xfrm>
                <a:off x="3621600" y="8878294"/>
                <a:ext cx="57600" cy="105840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55" name="Rounded Rectangle 3254"/>
              <p:cNvSpPr/>
              <p:nvPr/>
            </p:nvSpPr>
            <p:spPr>
              <a:xfrm>
                <a:off x="8719199" y="13342293"/>
                <a:ext cx="57601" cy="63720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56" name="Rounded Rectangle 3255"/>
              <p:cNvSpPr/>
              <p:nvPr/>
            </p:nvSpPr>
            <p:spPr>
              <a:xfrm>
                <a:off x="10735200" y="14379093"/>
                <a:ext cx="57600" cy="53280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57" name="Rounded Rectangle 3256"/>
              <p:cNvSpPr/>
              <p:nvPr/>
            </p:nvSpPr>
            <p:spPr>
              <a:xfrm>
                <a:off x="2196000" y="18079200"/>
                <a:ext cx="57600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58" name="TextBox 3257"/>
              <p:cNvSpPr txBox="1"/>
              <p:nvPr/>
            </p:nvSpPr>
            <p:spPr>
              <a:xfrm>
                <a:off x="2246400" y="19843200"/>
                <a:ext cx="2736000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several D-Mails to </a:t>
                </a:r>
                <a:r>
                  <a:rPr lang="en-AU" sz="800" dirty="0" err="1" smtClean="0">
                    <a:latin typeface="Droid Sans Fallback"/>
                  </a:rPr>
                  <a:t>Moeka</a:t>
                </a:r>
                <a:r>
                  <a:rPr lang="en-AU" sz="800" dirty="0" smtClean="0">
                    <a:latin typeface="Droid Sans Fallback"/>
                  </a:rPr>
                  <a:t> with her phone</a:t>
                </a:r>
                <a:endParaRPr lang="en-AU" sz="800" dirty="0">
                  <a:latin typeface="Droid Sans Fallback"/>
                </a:endParaRPr>
              </a:p>
            </p:txBody>
          </p:sp>
          <p:cxnSp>
            <p:nvCxnSpPr>
              <p:cNvPr id="3259" name="Straight Connector 3258"/>
              <p:cNvCxnSpPr/>
              <p:nvPr/>
            </p:nvCxnSpPr>
            <p:spPr>
              <a:xfrm rot="5400000" flipH="1" flipV="1">
                <a:off x="1278000" y="19098000"/>
                <a:ext cx="1908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0" name="Straight Connector 3259"/>
              <p:cNvCxnSpPr/>
              <p:nvPr/>
            </p:nvCxnSpPr>
            <p:spPr>
              <a:xfrm>
                <a:off x="2246400" y="20059200"/>
                <a:ext cx="2736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61" name="TextBox 3260"/>
              <p:cNvSpPr txBox="1"/>
              <p:nvPr/>
            </p:nvSpPr>
            <p:spPr>
              <a:xfrm>
                <a:off x="17697600" y="19695428"/>
                <a:ext cx="312177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rtlCol="0">
                <a:spAutoFit/>
              </a:bodyPr>
              <a:lstStyle/>
              <a:p>
                <a:r>
                  <a:rPr lang="en-AU" sz="800" dirty="0" smtClean="0">
                    <a:latin typeface="Droid Sans Fallback"/>
                  </a:rPr>
                  <a:t>The FGL deletes the first D-Mail from SERN's IBM 5100 database</a:t>
                </a:r>
                <a:endParaRPr lang="en-AU" sz="800" dirty="0">
                  <a:latin typeface="Droid Sans Fallback"/>
                </a:endParaRPr>
              </a:p>
            </p:txBody>
          </p:sp>
        </p:grpSp>
        <p:sp>
          <p:nvSpPr>
            <p:cNvPr id="3262" name="Arc 3261"/>
            <p:cNvSpPr/>
            <p:nvPr/>
          </p:nvSpPr>
          <p:spPr>
            <a:xfrm rot="10800000">
              <a:off x="18216000" y="19087200"/>
              <a:ext cx="1440000" cy="1440000"/>
            </a:xfrm>
            <a:prstGeom prst="arc">
              <a:avLst>
                <a:gd name="adj1" fmla="val 16200000"/>
                <a:gd name="adj2" fmla="val 19856737"/>
              </a:avLst>
            </a:prstGeom>
            <a:ln w="36000">
              <a:solidFill>
                <a:srgbClr val="00AA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63" name="Arc 3262"/>
            <p:cNvSpPr/>
            <p:nvPr/>
          </p:nvSpPr>
          <p:spPr>
            <a:xfrm rot="10800000">
              <a:off x="18036000" y="18763200"/>
              <a:ext cx="1800000" cy="1800000"/>
            </a:xfrm>
            <a:prstGeom prst="arc">
              <a:avLst>
                <a:gd name="adj1" fmla="val 16200000"/>
                <a:gd name="adj2" fmla="val 19375240"/>
              </a:avLst>
            </a:prstGeom>
            <a:ln w="36000">
              <a:solidFill>
                <a:srgbClr val="FF009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64" name="Arc 3263"/>
            <p:cNvSpPr/>
            <p:nvPr/>
          </p:nvSpPr>
          <p:spPr>
            <a:xfrm rot="5400000">
              <a:off x="23943600" y="19087200"/>
              <a:ext cx="1440000" cy="1440000"/>
            </a:xfrm>
            <a:prstGeom prst="arc">
              <a:avLst>
                <a:gd name="adj1" fmla="val 18005160"/>
                <a:gd name="adj2" fmla="val 0"/>
              </a:avLst>
            </a:prstGeom>
            <a:ln w="36000">
              <a:solidFill>
                <a:srgbClr val="00AA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265" name="Straight Connector 3264"/>
            <p:cNvCxnSpPr/>
            <p:nvPr/>
          </p:nvCxnSpPr>
          <p:spPr>
            <a:xfrm>
              <a:off x="40856400" y="20754000"/>
              <a:ext cx="720000" cy="1588"/>
            </a:xfrm>
            <a:prstGeom prst="line">
              <a:avLst/>
            </a:prstGeom>
            <a:ln w="360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6" name="Straight Connector 3265"/>
            <p:cNvCxnSpPr/>
            <p:nvPr/>
          </p:nvCxnSpPr>
          <p:spPr>
            <a:xfrm>
              <a:off x="38520000" y="27820800"/>
              <a:ext cx="720000" cy="0"/>
            </a:xfrm>
            <a:prstGeom prst="line">
              <a:avLst/>
            </a:prstGeom>
            <a:ln w="216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7" name="Straight Connector 3266"/>
            <p:cNvCxnSpPr/>
            <p:nvPr/>
          </p:nvCxnSpPr>
          <p:spPr>
            <a:xfrm>
              <a:off x="36345600" y="25747200"/>
              <a:ext cx="720000" cy="0"/>
            </a:xfrm>
            <a:prstGeom prst="line">
              <a:avLst/>
            </a:prstGeom>
            <a:ln w="21600">
              <a:solidFill>
                <a:srgbClr val="96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8" name="Straight Connector 3267"/>
            <p:cNvCxnSpPr/>
            <p:nvPr/>
          </p:nvCxnSpPr>
          <p:spPr>
            <a:xfrm>
              <a:off x="36424800" y="27820800"/>
              <a:ext cx="720000" cy="0"/>
            </a:xfrm>
            <a:prstGeom prst="line">
              <a:avLst/>
            </a:prstGeom>
            <a:ln w="216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9" name="Straight Connector 3268"/>
            <p:cNvCxnSpPr/>
            <p:nvPr/>
          </p:nvCxnSpPr>
          <p:spPr>
            <a:xfrm>
              <a:off x="31568400" y="24710400"/>
              <a:ext cx="720000" cy="0"/>
            </a:xfrm>
            <a:prstGeom prst="line">
              <a:avLst/>
            </a:prstGeom>
            <a:ln w="21600">
              <a:solidFill>
                <a:srgbClr val="00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0" name="Straight Connector 3269"/>
            <p:cNvCxnSpPr/>
            <p:nvPr/>
          </p:nvCxnSpPr>
          <p:spPr>
            <a:xfrm>
              <a:off x="25844400" y="25552800"/>
              <a:ext cx="720000" cy="0"/>
            </a:xfrm>
            <a:prstGeom prst="line">
              <a:avLst/>
            </a:prstGeom>
            <a:ln w="21600">
              <a:solidFill>
                <a:srgbClr val="B4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1" name="Straight Connector 3270"/>
            <p:cNvCxnSpPr/>
            <p:nvPr/>
          </p:nvCxnSpPr>
          <p:spPr>
            <a:xfrm>
              <a:off x="26564400" y="27367200"/>
              <a:ext cx="720000" cy="0"/>
            </a:xfrm>
            <a:prstGeom prst="line">
              <a:avLst/>
            </a:prstGeom>
            <a:ln w="21600">
              <a:solidFill>
                <a:srgbClr val="00E6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2" name="Straight Connector 3271"/>
            <p:cNvCxnSpPr/>
            <p:nvPr/>
          </p:nvCxnSpPr>
          <p:spPr>
            <a:xfrm>
              <a:off x="24570000" y="27367200"/>
              <a:ext cx="720000" cy="0"/>
            </a:xfrm>
            <a:prstGeom prst="line">
              <a:avLst/>
            </a:prstGeom>
            <a:ln w="21600">
              <a:solidFill>
                <a:srgbClr val="00E6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3" name="Straight Connector 3272"/>
            <p:cNvCxnSpPr/>
            <p:nvPr/>
          </p:nvCxnSpPr>
          <p:spPr>
            <a:xfrm>
              <a:off x="11444400" y="24904800"/>
              <a:ext cx="720000" cy="0"/>
            </a:xfrm>
            <a:prstGeom prst="line">
              <a:avLst/>
            </a:prstGeom>
            <a:ln w="21600">
              <a:solidFill>
                <a:srgbClr val="FFB4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4" name="Straight Connector 3273"/>
            <p:cNvCxnSpPr/>
            <p:nvPr/>
          </p:nvCxnSpPr>
          <p:spPr>
            <a:xfrm>
              <a:off x="17326800" y="26978400"/>
              <a:ext cx="720000" cy="0"/>
            </a:xfrm>
            <a:prstGeom prst="line">
              <a:avLst/>
            </a:prstGeom>
            <a:ln w="21600">
              <a:solidFill>
                <a:srgbClr val="00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5" name="Straight Connector 3274"/>
            <p:cNvCxnSpPr/>
            <p:nvPr/>
          </p:nvCxnSpPr>
          <p:spPr>
            <a:xfrm>
              <a:off x="14601600" y="26978400"/>
              <a:ext cx="720000" cy="0"/>
            </a:xfrm>
            <a:prstGeom prst="line">
              <a:avLst/>
            </a:prstGeom>
            <a:ln w="21600">
              <a:solidFill>
                <a:srgbClr val="00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6" name="Straight Connector 3275"/>
            <p:cNvCxnSpPr/>
            <p:nvPr/>
          </p:nvCxnSpPr>
          <p:spPr>
            <a:xfrm>
              <a:off x="6847200" y="27414000"/>
              <a:ext cx="720000" cy="0"/>
            </a:xfrm>
            <a:prstGeom prst="line">
              <a:avLst/>
            </a:prstGeom>
            <a:ln w="21600">
              <a:solidFill>
                <a:srgbClr val="B4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7" name="Straight Connector 3276"/>
            <p:cNvCxnSpPr/>
            <p:nvPr/>
          </p:nvCxnSpPr>
          <p:spPr>
            <a:xfrm>
              <a:off x="3366000" y="27414000"/>
              <a:ext cx="720000" cy="0"/>
            </a:xfrm>
            <a:prstGeom prst="line">
              <a:avLst/>
            </a:prstGeom>
            <a:ln w="21600">
              <a:solidFill>
                <a:srgbClr val="B4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8" name="Straight Connector 3277"/>
            <p:cNvCxnSpPr/>
            <p:nvPr/>
          </p:nvCxnSpPr>
          <p:spPr>
            <a:xfrm>
              <a:off x="2610000" y="25340400"/>
              <a:ext cx="720000" cy="0"/>
            </a:xfrm>
            <a:prstGeom prst="line">
              <a:avLst/>
            </a:prstGeom>
            <a:ln w="21600">
              <a:solidFill>
                <a:srgbClr val="C8373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9" name="Straight Connector 3278"/>
            <p:cNvCxnSpPr/>
            <p:nvPr/>
          </p:nvCxnSpPr>
          <p:spPr>
            <a:xfrm>
              <a:off x="6087600" y="26636400"/>
              <a:ext cx="720000" cy="0"/>
            </a:xfrm>
            <a:prstGeom prst="line">
              <a:avLst/>
            </a:prstGeom>
            <a:ln w="21600">
              <a:solidFill>
                <a:srgbClr val="B44B6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0" name="Group 3279"/>
            <p:cNvGrpSpPr/>
            <p:nvPr/>
          </p:nvGrpSpPr>
          <p:grpSpPr>
            <a:xfrm>
              <a:off x="568800" y="24678000"/>
              <a:ext cx="8488800" cy="4723528"/>
              <a:chOff x="198000" y="25833600"/>
              <a:chExt cx="8488800" cy="4723528"/>
            </a:xfrm>
          </p:grpSpPr>
          <p:cxnSp>
            <p:nvCxnSpPr>
              <p:cNvPr id="3281" name="Straight Connector 3280"/>
              <p:cNvCxnSpPr/>
              <p:nvPr/>
            </p:nvCxnSpPr>
            <p:spPr>
              <a:xfrm>
                <a:off x="5036399" y="26926215"/>
                <a:ext cx="7236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2" name="Arc 3281"/>
              <p:cNvSpPr/>
              <p:nvPr/>
            </p:nvSpPr>
            <p:spPr>
              <a:xfrm rot="16200000">
                <a:off x="4949999" y="26926215"/>
                <a:ext cx="172800" cy="172799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83" name="Arc 3282"/>
              <p:cNvSpPr/>
              <p:nvPr/>
            </p:nvSpPr>
            <p:spPr>
              <a:xfrm rot="5400000">
                <a:off x="5587200" y="26580615"/>
                <a:ext cx="345599" cy="345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284" name="Straight Connector 3283"/>
              <p:cNvCxnSpPr/>
              <p:nvPr/>
            </p:nvCxnSpPr>
            <p:spPr>
              <a:xfrm>
                <a:off x="1079999" y="27185415"/>
                <a:ext cx="41220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5" name="Arc 3284"/>
              <p:cNvSpPr/>
              <p:nvPr/>
            </p:nvSpPr>
            <p:spPr>
              <a:xfrm rot="16200000">
                <a:off x="993600" y="27185415"/>
                <a:ext cx="172800" cy="172799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86" name="Arc 3285"/>
              <p:cNvSpPr/>
              <p:nvPr/>
            </p:nvSpPr>
            <p:spPr>
              <a:xfrm rot="5400000">
                <a:off x="5029200" y="26839814"/>
                <a:ext cx="345599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287" name="Straight Connector 3286"/>
              <p:cNvCxnSpPr/>
              <p:nvPr/>
            </p:nvCxnSpPr>
            <p:spPr>
              <a:xfrm>
                <a:off x="1094399" y="27444615"/>
                <a:ext cx="1652400" cy="0"/>
              </a:xfrm>
              <a:prstGeom prst="line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8" name="Arc 3287"/>
              <p:cNvSpPr/>
              <p:nvPr/>
            </p:nvSpPr>
            <p:spPr>
              <a:xfrm rot="16200000">
                <a:off x="489599" y="27444615"/>
                <a:ext cx="1209600" cy="1209600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89" name="Arc 3288"/>
              <p:cNvSpPr/>
              <p:nvPr/>
            </p:nvSpPr>
            <p:spPr>
              <a:xfrm rot="5400000">
                <a:off x="2574000" y="27099017"/>
                <a:ext cx="345600" cy="345601"/>
              </a:xfrm>
              <a:prstGeom prst="arc">
                <a:avLst/>
              </a:prstGeom>
              <a:ln w="14400">
                <a:solidFill>
                  <a:srgbClr val="7F7F7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290" name="Curved Connector 3289"/>
              <p:cNvCxnSpPr/>
              <p:nvPr/>
            </p:nvCxnSpPr>
            <p:spPr>
              <a:xfrm>
                <a:off x="3542400" y="28049415"/>
                <a:ext cx="172799" cy="259199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Curved Connector 3290"/>
              <p:cNvCxnSpPr/>
              <p:nvPr/>
            </p:nvCxnSpPr>
            <p:spPr>
              <a:xfrm>
                <a:off x="277199" y="26753416"/>
                <a:ext cx="172801" cy="1295999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Curved Connector 3291"/>
              <p:cNvCxnSpPr/>
              <p:nvPr/>
            </p:nvCxnSpPr>
            <p:spPr>
              <a:xfrm>
                <a:off x="781199" y="26753416"/>
                <a:ext cx="172801" cy="518400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Curved Connector 3292"/>
              <p:cNvCxnSpPr/>
              <p:nvPr/>
            </p:nvCxnSpPr>
            <p:spPr>
              <a:xfrm>
                <a:off x="4737599" y="26753416"/>
                <a:ext cx="172800" cy="259200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Curved Connector 3293"/>
              <p:cNvCxnSpPr/>
              <p:nvPr/>
            </p:nvCxnSpPr>
            <p:spPr>
              <a:xfrm flipV="1">
                <a:off x="3542400" y="27531015"/>
                <a:ext cx="172799" cy="518400"/>
              </a:xfrm>
              <a:prstGeom prst="curvedConnector3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Connector 3294"/>
              <p:cNvCxnSpPr/>
              <p:nvPr/>
            </p:nvCxnSpPr>
            <p:spPr>
              <a:xfrm>
                <a:off x="2959199" y="26494217"/>
                <a:ext cx="252000" cy="0"/>
              </a:xfrm>
              <a:prstGeom prst="line">
                <a:avLst/>
              </a:prstGeom>
              <a:ln w="21600">
                <a:solidFill>
                  <a:srgbClr val="C837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Connector 3295"/>
              <p:cNvCxnSpPr/>
              <p:nvPr/>
            </p:nvCxnSpPr>
            <p:spPr>
              <a:xfrm>
                <a:off x="198000" y="26753416"/>
                <a:ext cx="5774400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Connector 3296"/>
              <p:cNvCxnSpPr/>
              <p:nvPr/>
            </p:nvCxnSpPr>
            <p:spPr>
              <a:xfrm>
                <a:off x="4910399" y="27012616"/>
                <a:ext cx="504001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Connector 3297"/>
              <p:cNvCxnSpPr/>
              <p:nvPr/>
            </p:nvCxnSpPr>
            <p:spPr>
              <a:xfrm>
                <a:off x="954000" y="27271816"/>
                <a:ext cx="2005199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Connector 3298"/>
              <p:cNvCxnSpPr/>
              <p:nvPr/>
            </p:nvCxnSpPr>
            <p:spPr>
              <a:xfrm>
                <a:off x="3715199" y="27531015"/>
                <a:ext cx="943201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Connector 3299"/>
              <p:cNvCxnSpPr/>
              <p:nvPr/>
            </p:nvCxnSpPr>
            <p:spPr>
              <a:xfrm>
                <a:off x="4327200" y="27790215"/>
                <a:ext cx="1393200" cy="0"/>
              </a:xfrm>
              <a:prstGeom prst="line">
                <a:avLst/>
              </a:prstGeom>
              <a:ln w="21600">
                <a:solidFill>
                  <a:srgbClr val="B44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Connector 3300"/>
              <p:cNvCxnSpPr/>
              <p:nvPr/>
            </p:nvCxnSpPr>
            <p:spPr>
              <a:xfrm>
                <a:off x="450000" y="28049415"/>
                <a:ext cx="3092400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Connector 3301"/>
              <p:cNvCxnSpPr/>
              <p:nvPr/>
            </p:nvCxnSpPr>
            <p:spPr>
              <a:xfrm>
                <a:off x="3715199" y="28308614"/>
                <a:ext cx="252001" cy="0"/>
              </a:xfrm>
              <a:prstGeom prst="line">
                <a:avLst/>
              </a:prstGeom>
              <a:ln w="21600">
                <a:solidFill>
                  <a:srgbClr val="FF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Connector 3302"/>
              <p:cNvCxnSpPr/>
              <p:nvPr/>
            </p:nvCxnSpPr>
            <p:spPr>
              <a:xfrm>
                <a:off x="3715199" y="28567814"/>
                <a:ext cx="2761201" cy="0"/>
              </a:xfrm>
              <a:prstGeom prst="line">
                <a:avLst/>
              </a:prstGeom>
              <a:ln w="21600">
                <a:solidFill>
                  <a:srgbClr val="B4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Connector 3303"/>
              <p:cNvCxnSpPr/>
              <p:nvPr/>
            </p:nvCxnSpPr>
            <p:spPr>
              <a:xfrm>
                <a:off x="3211199" y="26494214"/>
                <a:ext cx="4428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5" name="Freeform 3304"/>
              <p:cNvSpPr/>
              <p:nvPr/>
            </p:nvSpPr>
            <p:spPr>
              <a:xfrm>
                <a:off x="2109599" y="27293418"/>
                <a:ext cx="1296019" cy="3015361"/>
              </a:xfrm>
              <a:custGeom>
                <a:avLst/>
                <a:gdLst/>
                <a:ahLst/>
                <a:cxnLst/>
                <a:rect l="0" t="0" r="0" b="0"/>
                <a:pathLst>
                  <a:path w="1296019" h="3015361">
                    <a:moveTo>
                      <a:pt x="0" y="0"/>
                    </a:moveTo>
                    <a:lnTo>
                      <a:pt x="47561" y="158396"/>
                    </a:lnTo>
                    <a:lnTo>
                      <a:pt x="47561" y="158396"/>
                    </a:lnTo>
                    <a:lnTo>
                      <a:pt x="47561" y="1766903"/>
                    </a:lnTo>
                    <a:lnTo>
                      <a:pt x="1296018" y="3015360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306" name="Straight Connector 3305"/>
              <p:cNvCxnSpPr/>
              <p:nvPr/>
            </p:nvCxnSpPr>
            <p:spPr>
              <a:xfrm>
                <a:off x="4658399" y="27531015"/>
                <a:ext cx="27936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7" name="Freeform 3306"/>
              <p:cNvSpPr/>
              <p:nvPr/>
            </p:nvSpPr>
            <p:spPr>
              <a:xfrm>
                <a:off x="3927599" y="27552614"/>
                <a:ext cx="1363018" cy="2823162"/>
              </a:xfrm>
              <a:custGeom>
                <a:avLst/>
                <a:gdLst/>
                <a:ahLst/>
                <a:cxnLst/>
                <a:rect l="0" t="0" r="0" b="0"/>
                <a:pathLst>
                  <a:path w="1363018" h="2823162">
                    <a:moveTo>
                      <a:pt x="0" y="0"/>
                    </a:moveTo>
                    <a:lnTo>
                      <a:pt x="113746" y="158403"/>
                    </a:lnTo>
                    <a:lnTo>
                      <a:pt x="113746" y="158403"/>
                    </a:lnTo>
                    <a:lnTo>
                      <a:pt x="113746" y="1573895"/>
                    </a:lnTo>
                    <a:lnTo>
                      <a:pt x="1363017" y="2823161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08" name="Freeform 3307"/>
              <p:cNvSpPr/>
              <p:nvPr/>
            </p:nvSpPr>
            <p:spPr>
              <a:xfrm>
                <a:off x="622799" y="28071017"/>
                <a:ext cx="1030963" cy="1933107"/>
              </a:xfrm>
              <a:custGeom>
                <a:avLst/>
                <a:gdLst/>
                <a:ahLst/>
                <a:cxnLst/>
                <a:rect l="0" t="0" r="0" b="0"/>
                <a:pathLst>
                  <a:path w="1030963" h="1933107">
                    <a:moveTo>
                      <a:pt x="39600" y="0"/>
                    </a:moveTo>
                    <a:lnTo>
                      <a:pt x="0" y="158399"/>
                    </a:lnTo>
                    <a:lnTo>
                      <a:pt x="0" y="158399"/>
                    </a:lnTo>
                    <a:lnTo>
                      <a:pt x="0" y="902143"/>
                    </a:lnTo>
                    <a:lnTo>
                      <a:pt x="1030962" y="193310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09" name="Freeform 3308"/>
              <p:cNvSpPr/>
              <p:nvPr/>
            </p:nvSpPr>
            <p:spPr>
              <a:xfrm>
                <a:off x="1166400" y="28071017"/>
                <a:ext cx="1141653" cy="2083399"/>
              </a:xfrm>
              <a:custGeom>
                <a:avLst/>
                <a:gdLst/>
                <a:ahLst/>
                <a:cxnLst/>
                <a:rect l="0" t="0" r="0" b="0"/>
                <a:pathLst>
                  <a:path w="1141653" h="2083399">
                    <a:moveTo>
                      <a:pt x="0" y="0"/>
                    </a:moveTo>
                    <a:lnTo>
                      <a:pt x="47560" y="158399"/>
                    </a:lnTo>
                    <a:lnTo>
                      <a:pt x="47560" y="158399"/>
                    </a:lnTo>
                    <a:lnTo>
                      <a:pt x="47560" y="989304"/>
                    </a:lnTo>
                    <a:lnTo>
                      <a:pt x="1141652" y="2083398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0" name="Freeform 3309"/>
              <p:cNvSpPr/>
              <p:nvPr/>
            </p:nvSpPr>
            <p:spPr>
              <a:xfrm>
                <a:off x="1684800" y="28071017"/>
                <a:ext cx="1227685" cy="2129833"/>
              </a:xfrm>
              <a:custGeom>
                <a:avLst/>
                <a:gdLst/>
                <a:ahLst/>
                <a:cxnLst/>
                <a:rect l="0" t="0" r="0" b="0"/>
                <a:pathLst>
                  <a:path w="1227685" h="2129833">
                    <a:moveTo>
                      <a:pt x="39599" y="0"/>
                    </a:moveTo>
                    <a:lnTo>
                      <a:pt x="0" y="158399"/>
                    </a:lnTo>
                    <a:lnTo>
                      <a:pt x="0" y="158399"/>
                    </a:lnTo>
                    <a:lnTo>
                      <a:pt x="0" y="902143"/>
                    </a:lnTo>
                    <a:lnTo>
                      <a:pt x="1227684" y="212983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1" name="Freeform 3310"/>
              <p:cNvSpPr/>
              <p:nvPr/>
            </p:nvSpPr>
            <p:spPr>
              <a:xfrm>
                <a:off x="2667599" y="28071017"/>
                <a:ext cx="1095223" cy="2036968"/>
              </a:xfrm>
              <a:custGeom>
                <a:avLst/>
                <a:gdLst/>
                <a:ahLst/>
                <a:cxnLst/>
                <a:rect l="0" t="0" r="0" b="0"/>
                <a:pathLst>
                  <a:path w="1095223" h="2036968">
                    <a:moveTo>
                      <a:pt x="0" y="0"/>
                    </a:moveTo>
                    <a:lnTo>
                      <a:pt x="47561" y="158399"/>
                    </a:lnTo>
                    <a:lnTo>
                      <a:pt x="47561" y="158399"/>
                    </a:lnTo>
                    <a:lnTo>
                      <a:pt x="47561" y="989304"/>
                    </a:lnTo>
                    <a:lnTo>
                      <a:pt x="1095222" y="2036967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2" name="Freeform 3311"/>
              <p:cNvSpPr/>
              <p:nvPr/>
            </p:nvSpPr>
            <p:spPr>
              <a:xfrm>
                <a:off x="3384000" y="28071017"/>
                <a:ext cx="789641" cy="1691786"/>
              </a:xfrm>
              <a:custGeom>
                <a:avLst/>
                <a:gdLst/>
                <a:ahLst/>
                <a:cxnLst/>
                <a:rect l="0" t="0" r="0" b="0"/>
                <a:pathLst>
                  <a:path w="789641" h="1691786">
                    <a:moveTo>
                      <a:pt x="39599" y="0"/>
                    </a:moveTo>
                    <a:lnTo>
                      <a:pt x="0" y="158399"/>
                    </a:lnTo>
                    <a:lnTo>
                      <a:pt x="0" y="158399"/>
                    </a:lnTo>
                    <a:lnTo>
                      <a:pt x="0" y="902143"/>
                    </a:lnTo>
                    <a:lnTo>
                      <a:pt x="789640" y="1691785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313" name="Straight Connector 3312"/>
              <p:cNvCxnSpPr/>
              <p:nvPr/>
            </p:nvCxnSpPr>
            <p:spPr>
              <a:xfrm>
                <a:off x="3967199" y="28308614"/>
                <a:ext cx="39132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4" name="Freeform 3313"/>
              <p:cNvSpPr/>
              <p:nvPr/>
            </p:nvSpPr>
            <p:spPr>
              <a:xfrm>
                <a:off x="5641199" y="28589416"/>
                <a:ext cx="789642" cy="1173387"/>
              </a:xfrm>
              <a:custGeom>
                <a:avLst/>
                <a:gdLst/>
                <a:ahLst/>
                <a:cxnLst/>
                <a:rect l="0" t="0" r="0" b="0"/>
                <a:pathLst>
                  <a:path w="789642" h="1173387">
                    <a:moveTo>
                      <a:pt x="39601" y="0"/>
                    </a:moveTo>
                    <a:lnTo>
                      <a:pt x="0" y="158396"/>
                    </a:lnTo>
                    <a:lnTo>
                      <a:pt x="0" y="158396"/>
                    </a:lnTo>
                    <a:lnTo>
                      <a:pt x="0" y="383744"/>
                    </a:lnTo>
                    <a:lnTo>
                      <a:pt x="789641" y="1173386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5" name="Freeform 3314"/>
              <p:cNvSpPr/>
              <p:nvPr/>
            </p:nvSpPr>
            <p:spPr>
              <a:xfrm>
                <a:off x="6145199" y="28589416"/>
                <a:ext cx="1226464" cy="1610213"/>
              </a:xfrm>
              <a:custGeom>
                <a:avLst/>
                <a:gdLst/>
                <a:ahLst/>
                <a:cxnLst/>
                <a:rect l="0" t="0" r="0" b="0"/>
                <a:pathLst>
                  <a:path w="1226464" h="1610213">
                    <a:moveTo>
                      <a:pt x="39601" y="0"/>
                    </a:moveTo>
                    <a:lnTo>
                      <a:pt x="0" y="158396"/>
                    </a:lnTo>
                    <a:lnTo>
                      <a:pt x="0" y="158396"/>
                    </a:lnTo>
                    <a:lnTo>
                      <a:pt x="0" y="383744"/>
                    </a:lnTo>
                    <a:lnTo>
                      <a:pt x="1226463" y="1610212"/>
                    </a:lnTo>
                  </a:path>
                </a:pathLst>
              </a:cu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6" name="Rounded Rectangle 3315"/>
              <p:cNvSpPr/>
              <p:nvPr/>
            </p:nvSpPr>
            <p:spPr>
              <a:xfrm>
                <a:off x="3142800" y="26461816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7" name="Rounded Rectangle 3316"/>
              <p:cNvSpPr/>
              <p:nvPr/>
            </p:nvSpPr>
            <p:spPr>
              <a:xfrm>
                <a:off x="1137600" y="26721015"/>
                <a:ext cx="57600" cy="1360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8" name="Rounded Rectangle 3317"/>
              <p:cNvSpPr/>
              <p:nvPr/>
            </p:nvSpPr>
            <p:spPr>
              <a:xfrm>
                <a:off x="1695599" y="26721015"/>
                <a:ext cx="57600" cy="5831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9" name="Rounded Rectangle 3318"/>
              <p:cNvSpPr/>
              <p:nvPr/>
            </p:nvSpPr>
            <p:spPr>
              <a:xfrm>
                <a:off x="3142800" y="26721015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0" name="Rounded Rectangle 3319"/>
              <p:cNvSpPr/>
              <p:nvPr/>
            </p:nvSpPr>
            <p:spPr>
              <a:xfrm>
                <a:off x="3394800" y="26721015"/>
                <a:ext cx="57600" cy="13608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1" name="Rounded Rectangle 3320"/>
              <p:cNvSpPr/>
              <p:nvPr/>
            </p:nvSpPr>
            <p:spPr>
              <a:xfrm>
                <a:off x="5651999" y="26721015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2" name="Rounded Rectangle 3321"/>
              <p:cNvSpPr/>
              <p:nvPr/>
            </p:nvSpPr>
            <p:spPr>
              <a:xfrm>
                <a:off x="5904000" y="26721015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3" name="Rounded Rectangle 3322"/>
              <p:cNvSpPr/>
              <p:nvPr/>
            </p:nvSpPr>
            <p:spPr>
              <a:xfrm>
                <a:off x="5093999" y="26980215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4" name="Rounded Rectangle 3323"/>
              <p:cNvSpPr/>
              <p:nvPr/>
            </p:nvSpPr>
            <p:spPr>
              <a:xfrm>
                <a:off x="5346000" y="26980215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5" name="Rounded Rectangle 3324"/>
              <p:cNvSpPr/>
              <p:nvPr/>
            </p:nvSpPr>
            <p:spPr>
              <a:xfrm>
                <a:off x="2080799" y="27239415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6" name="Rounded Rectangle 3325"/>
              <p:cNvSpPr/>
              <p:nvPr/>
            </p:nvSpPr>
            <p:spPr>
              <a:xfrm>
                <a:off x="2890799" y="27239415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7" name="Rounded Rectangle 3326"/>
              <p:cNvSpPr/>
              <p:nvPr/>
            </p:nvSpPr>
            <p:spPr>
              <a:xfrm>
                <a:off x="3898800" y="27498614"/>
                <a:ext cx="57599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8" name="Rounded Rectangle 3327"/>
              <p:cNvSpPr/>
              <p:nvPr/>
            </p:nvSpPr>
            <p:spPr>
              <a:xfrm>
                <a:off x="4590000" y="27498614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9" name="Rounded Rectangle 3328"/>
              <p:cNvSpPr/>
              <p:nvPr/>
            </p:nvSpPr>
            <p:spPr>
              <a:xfrm>
                <a:off x="4590000" y="27757814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30" name="Rounded Rectangle 3329"/>
              <p:cNvSpPr/>
              <p:nvPr/>
            </p:nvSpPr>
            <p:spPr>
              <a:xfrm>
                <a:off x="5651999" y="27757814"/>
                <a:ext cx="57600" cy="842401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31" name="Rounded Rectangle 3330"/>
              <p:cNvSpPr/>
              <p:nvPr/>
            </p:nvSpPr>
            <p:spPr>
              <a:xfrm>
                <a:off x="633599" y="28017017"/>
                <a:ext cx="57601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32" name="Rounded Rectangle 3331"/>
              <p:cNvSpPr/>
              <p:nvPr/>
            </p:nvSpPr>
            <p:spPr>
              <a:xfrm>
                <a:off x="1695599" y="28017017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33" name="Rounded Rectangle 3332"/>
              <p:cNvSpPr/>
              <p:nvPr/>
            </p:nvSpPr>
            <p:spPr>
              <a:xfrm>
                <a:off x="2638799" y="28017017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34" name="Rounded Rectangle 3333"/>
              <p:cNvSpPr/>
              <p:nvPr/>
            </p:nvSpPr>
            <p:spPr>
              <a:xfrm>
                <a:off x="3898800" y="28276216"/>
                <a:ext cx="57599" cy="64800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35" name="Rounded Rectangle 3334"/>
              <p:cNvSpPr/>
              <p:nvPr/>
            </p:nvSpPr>
            <p:spPr>
              <a:xfrm>
                <a:off x="3898800" y="28535416"/>
                <a:ext cx="57599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36" name="Rounded Rectangle 3335"/>
              <p:cNvSpPr/>
              <p:nvPr/>
            </p:nvSpPr>
            <p:spPr>
              <a:xfrm>
                <a:off x="6155999" y="28535416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37" name="Rounded Rectangle 3336"/>
              <p:cNvSpPr/>
              <p:nvPr/>
            </p:nvSpPr>
            <p:spPr>
              <a:xfrm>
                <a:off x="6407999" y="28535416"/>
                <a:ext cx="57600" cy="64799"/>
              </a:xfrm>
              <a:prstGeom prst="roundRect">
                <a:avLst/>
              </a:prstGeom>
              <a:solidFill>
                <a:srgbClr val="FFFFFF"/>
              </a:solidFill>
              <a:ln w="216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338" name="Straight Connector 3337"/>
              <p:cNvCxnSpPr/>
              <p:nvPr/>
            </p:nvCxnSpPr>
            <p:spPr>
              <a:xfrm>
                <a:off x="3171600" y="26537414"/>
                <a:ext cx="0" cy="172802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9" name="Straight Connector 3338"/>
              <p:cNvCxnSpPr/>
              <p:nvPr/>
            </p:nvCxnSpPr>
            <p:spPr>
              <a:xfrm>
                <a:off x="4618799" y="27574216"/>
                <a:ext cx="0" cy="172799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0" name="Straight Connector 3339"/>
              <p:cNvCxnSpPr/>
              <p:nvPr/>
            </p:nvCxnSpPr>
            <p:spPr>
              <a:xfrm>
                <a:off x="3927600" y="28351815"/>
                <a:ext cx="0" cy="172802"/>
              </a:xfrm>
              <a:prstGeom prst="line">
                <a:avLst/>
              </a:prstGeom>
              <a:ln w="36000">
                <a:solidFill>
                  <a:srgbClr val="000000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41" name="TextBox 3340"/>
              <p:cNvSpPr txBox="1"/>
              <p:nvPr/>
            </p:nvSpPr>
            <p:spPr>
              <a:xfrm>
                <a:off x="5122800" y="25833600"/>
                <a:ext cx="3564000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asks </a:t>
                </a:r>
                <a:r>
                  <a:rPr lang="en-AU" sz="800" dirty="0" err="1" smtClean="0">
                    <a:latin typeface="Droid Sans Fallback"/>
                  </a:rPr>
                  <a:t>Kurisu</a:t>
                </a:r>
                <a:r>
                  <a:rPr lang="en-AU" sz="800" dirty="0" smtClean="0">
                    <a:latin typeface="Droid Sans Fallback"/>
                  </a:rPr>
                  <a:t> for help and they plan to undo the remaining D-Mails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3342" name="TextBox 3341"/>
              <p:cNvSpPr txBox="1"/>
              <p:nvPr/>
            </p:nvSpPr>
            <p:spPr>
              <a:xfrm>
                <a:off x="5680800" y="26049600"/>
                <a:ext cx="231191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Mayuri</a:t>
                </a:r>
                <a:r>
                  <a:rPr lang="en-AU" sz="800" dirty="0" smtClean="0">
                    <a:latin typeface="Droid Sans Fallback"/>
                  </a:rPr>
                  <a:t> is shot when Rounders assault the FGL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3343" name="TextBox 3342"/>
              <p:cNvSpPr txBox="1"/>
              <p:nvPr/>
            </p:nvSpPr>
            <p:spPr>
              <a:xfrm>
                <a:off x="1724400" y="26020800"/>
                <a:ext cx="176011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 loses the RaiNet tournament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344" name="TextBox 3343"/>
              <p:cNvSpPr txBox="1"/>
              <p:nvPr/>
            </p:nvSpPr>
            <p:spPr>
              <a:xfrm>
                <a:off x="6040800" y="26266550"/>
                <a:ext cx="159969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himself a D-Mail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3345" name="TextBox 3344"/>
              <p:cNvSpPr txBox="1"/>
              <p:nvPr/>
            </p:nvSpPr>
            <p:spPr>
              <a:xfrm>
                <a:off x="5018400" y="27303352"/>
                <a:ext cx="2432304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an unknown D-Mail to </a:t>
                </a:r>
                <a:r>
                  <a:rPr lang="en-AU" sz="800" dirty="0" err="1" smtClean="0">
                    <a:latin typeface="Droid Sans Fallback"/>
                  </a:rPr>
                  <a:t>Faris</a:t>
                </a:r>
                <a:r>
                  <a:rPr lang="en-AU" sz="800" dirty="0" smtClean="0">
                    <a:latin typeface="Droid Sans Fallback"/>
                  </a:rPr>
                  <a:t>' father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3346" name="TextBox 3345"/>
              <p:cNvSpPr txBox="1"/>
              <p:nvPr/>
            </p:nvSpPr>
            <p:spPr>
              <a:xfrm>
                <a:off x="6080400" y="28080951"/>
                <a:ext cx="1800431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dirty="0" err="1" smtClean="0">
                    <a:latin typeface="Droid Sans Fallback"/>
                  </a:rPr>
                  <a:t>Rintaro</a:t>
                </a:r>
                <a:r>
                  <a:rPr lang="en-AU" sz="800" dirty="0" smtClean="0">
                    <a:latin typeface="Droid Sans Fallback"/>
                  </a:rPr>
                  <a:t> sends </a:t>
                </a:r>
                <a:r>
                  <a:rPr lang="en-AU" sz="800" dirty="0" err="1" smtClean="0">
                    <a:latin typeface="Droid Sans Fallback"/>
                  </a:rPr>
                  <a:t>Faris</a:t>
                </a:r>
                <a:r>
                  <a:rPr lang="en-AU" sz="800" dirty="0" smtClean="0">
                    <a:latin typeface="Droid Sans Fallback"/>
                  </a:rPr>
                  <a:t>' father a D-Mail</a:t>
                </a:r>
                <a:endParaRPr lang="en-AU" sz="800" dirty="0">
                  <a:latin typeface="Droid Sans Fallback"/>
                </a:endParaRPr>
              </a:p>
            </p:txBody>
          </p:sp>
          <p:sp>
            <p:nvSpPr>
              <p:cNvPr id="3347" name="TextBox 3346"/>
              <p:cNvSpPr txBox="1"/>
              <p:nvPr/>
            </p:nvSpPr>
            <p:spPr>
              <a:xfrm rot="2700000">
                <a:off x="3297133" y="29182877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348" name="TextBox 3347"/>
              <p:cNvSpPr txBox="1"/>
              <p:nvPr/>
            </p:nvSpPr>
            <p:spPr>
              <a:xfrm rot="2700000">
                <a:off x="5554333" y="29182877"/>
                <a:ext cx="1116720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does not die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349" name="TextBox 3348"/>
              <p:cNvSpPr txBox="1"/>
              <p:nvPr/>
            </p:nvSpPr>
            <p:spPr>
              <a:xfrm rot="2700000">
                <a:off x="2618436" y="29293835"/>
                <a:ext cx="1481615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 remembers a previous worldline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350" name="TextBox 3349"/>
              <p:cNvSpPr txBox="1"/>
              <p:nvPr/>
            </p:nvSpPr>
            <p:spPr>
              <a:xfrm rot="2700000">
                <a:off x="485953" y="29303537"/>
                <a:ext cx="145799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gives Faris earplugs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351" name="TextBox 3350"/>
              <p:cNvSpPr txBox="1"/>
              <p:nvPr/>
            </p:nvSpPr>
            <p:spPr>
              <a:xfrm rot="2700000">
                <a:off x="1107620" y="29317052"/>
                <a:ext cx="1547279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Kurisu finishes the Time Leap Machine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352" name="TextBox 3351"/>
              <p:cNvSpPr txBox="1"/>
              <p:nvPr/>
            </p:nvSpPr>
            <p:spPr>
              <a:xfrm rot="2700000">
                <a:off x="1507211" y="29401900"/>
                <a:ext cx="1736207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 wins the RaiNet tournament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353" name="TextBox 3352"/>
              <p:cNvSpPr txBox="1"/>
              <p:nvPr/>
            </p:nvSpPr>
            <p:spPr>
              <a:xfrm rot="2700000">
                <a:off x="2018850" y="29394232"/>
                <a:ext cx="1765584" cy="33855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Faris and Rintaro devise a plan for her to win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354" name="TextBox 3353"/>
              <p:cNvSpPr txBox="1"/>
              <p:nvPr/>
            </p:nvSpPr>
            <p:spPr>
              <a:xfrm rot="2700000">
                <a:off x="5967864" y="29401289"/>
                <a:ext cx="1734479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Mayuri is kidnapped by Rounders</a:t>
                </a:r>
                <a:endParaRPr lang="en-AU" sz="800">
                  <a:latin typeface="Droid Sans Fallback"/>
                </a:endParaRPr>
              </a:p>
            </p:txBody>
          </p:sp>
          <p:sp>
            <p:nvSpPr>
              <p:cNvPr id="3355" name="TextBox 3354"/>
              <p:cNvSpPr txBox="1"/>
              <p:nvPr/>
            </p:nvSpPr>
            <p:spPr>
              <a:xfrm rot="2700000">
                <a:off x="3859286" y="29566039"/>
                <a:ext cx="1766735" cy="21544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r>
                  <a:rPr lang="en-AU" sz="800" smtClean="0">
                    <a:latin typeface="Droid Sans Fallback"/>
                  </a:rPr>
                  <a:t>Rintaro refuses to send the D-Mail</a:t>
                </a:r>
                <a:endParaRPr lang="en-AU" sz="800">
                  <a:latin typeface="Droid Sans Fallback"/>
                </a:endParaRPr>
              </a:p>
            </p:txBody>
          </p:sp>
          <p:cxnSp>
            <p:nvCxnSpPr>
              <p:cNvPr id="3356" name="Straight Connector 3355"/>
              <p:cNvCxnSpPr/>
              <p:nvPr/>
            </p:nvCxnSpPr>
            <p:spPr>
              <a:xfrm>
                <a:off x="1724400" y="26236800"/>
                <a:ext cx="0" cy="4752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7" name="Straight Connector 3356"/>
              <p:cNvCxnSpPr/>
              <p:nvPr/>
            </p:nvCxnSpPr>
            <p:spPr>
              <a:xfrm>
                <a:off x="1724400" y="26236800"/>
                <a:ext cx="17604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8" name="Straight Connector 3357"/>
              <p:cNvCxnSpPr/>
              <p:nvPr/>
            </p:nvCxnSpPr>
            <p:spPr>
              <a:xfrm>
                <a:off x="5680800" y="26265600"/>
                <a:ext cx="23112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9" name="Straight Connector 3358"/>
              <p:cNvCxnSpPr/>
              <p:nvPr/>
            </p:nvCxnSpPr>
            <p:spPr>
              <a:xfrm>
                <a:off x="5680800" y="26265600"/>
                <a:ext cx="0" cy="4464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0" name="Straight Connector 3359"/>
              <p:cNvCxnSpPr/>
              <p:nvPr/>
            </p:nvCxnSpPr>
            <p:spPr>
              <a:xfrm>
                <a:off x="5122800" y="26049600"/>
                <a:ext cx="3564000" cy="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1" name="Straight Connector 3360"/>
              <p:cNvCxnSpPr/>
              <p:nvPr/>
            </p:nvCxnSpPr>
            <p:spPr>
              <a:xfrm>
                <a:off x="5122800" y="26049600"/>
                <a:ext cx="0" cy="921600"/>
              </a:xfrm>
              <a:prstGeom prst="line">
                <a:avLst/>
              </a:prstGeom>
              <a:ln w="14400" cap="rnd">
                <a:solidFill>
                  <a:srgbClr val="000000"/>
                </a:solidFill>
                <a:prstDash val="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62" name="Straight Connector 3361"/>
            <p:cNvCxnSpPr/>
            <p:nvPr/>
          </p:nvCxnSpPr>
          <p:spPr>
            <a:xfrm>
              <a:off x="4338000" y="26636400"/>
              <a:ext cx="360000" cy="0"/>
            </a:xfrm>
            <a:prstGeom prst="line">
              <a:avLst/>
            </a:prstGeom>
            <a:ln w="21600">
              <a:solidFill>
                <a:srgbClr val="B44B6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3" name="Straight Connector 3362"/>
            <p:cNvCxnSpPr/>
            <p:nvPr/>
          </p:nvCxnSpPr>
          <p:spPr>
            <a:xfrm>
              <a:off x="39175200" y="14403600"/>
              <a:ext cx="720000" cy="0"/>
            </a:xfrm>
            <a:prstGeom prst="line">
              <a:avLst/>
            </a:prstGeom>
            <a:ln w="21600">
              <a:solidFill>
                <a:srgbClr val="FFB4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4" name="Straight Connector 3363"/>
            <p:cNvCxnSpPr/>
            <p:nvPr/>
          </p:nvCxnSpPr>
          <p:spPr>
            <a:xfrm>
              <a:off x="35683200" y="14403600"/>
              <a:ext cx="720000" cy="0"/>
            </a:xfrm>
            <a:prstGeom prst="line">
              <a:avLst/>
            </a:prstGeom>
            <a:ln w="21600">
              <a:solidFill>
                <a:srgbClr val="FFB4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5" name="Straight Connector 3364"/>
            <p:cNvCxnSpPr/>
            <p:nvPr/>
          </p:nvCxnSpPr>
          <p:spPr>
            <a:xfrm>
              <a:off x="30204000" y="24973200"/>
              <a:ext cx="226800" cy="0"/>
            </a:xfrm>
            <a:prstGeom prst="line">
              <a:avLst/>
            </a:prstGeom>
            <a:ln w="21600">
              <a:solidFill>
                <a:srgbClr val="00E6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66" name="Group 3365"/>
            <p:cNvGrpSpPr/>
            <p:nvPr/>
          </p:nvGrpSpPr>
          <p:grpSpPr>
            <a:xfrm>
              <a:off x="180000" y="17604000"/>
              <a:ext cx="42084000" cy="11754000"/>
              <a:chOff x="180000" y="17762400"/>
              <a:chExt cx="42084000" cy="11754000"/>
            </a:xfrm>
          </p:grpSpPr>
          <p:sp>
            <p:nvSpPr>
              <p:cNvPr id="3367" name="Rectangle 3366"/>
              <p:cNvSpPr/>
              <p:nvPr/>
            </p:nvSpPr>
            <p:spPr>
              <a:xfrm>
                <a:off x="180000" y="24062400"/>
                <a:ext cx="42084000" cy="234000"/>
              </a:xfrm>
              <a:prstGeom prst="rect">
                <a:avLst/>
              </a:prstGeom>
              <a:solidFill>
                <a:srgbClr val="DBB673"/>
              </a:solidFill>
              <a:ln w="14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368" name="Straight Connector 3367"/>
              <p:cNvCxnSpPr/>
              <p:nvPr/>
            </p:nvCxnSpPr>
            <p:spPr>
              <a:xfrm>
                <a:off x="2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9" name="Straight Connector 3368"/>
              <p:cNvCxnSpPr/>
              <p:nvPr/>
            </p:nvCxnSpPr>
            <p:spPr>
              <a:xfrm>
                <a:off x="3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0" name="Straight Connector 3369"/>
              <p:cNvCxnSpPr/>
              <p:nvPr/>
            </p:nvCxnSpPr>
            <p:spPr>
              <a:xfrm>
                <a:off x="3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1" name="Straight Connector 3370"/>
              <p:cNvCxnSpPr/>
              <p:nvPr/>
            </p:nvCxnSpPr>
            <p:spPr>
              <a:xfrm>
                <a:off x="4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2" name="Straight Connector 3371"/>
              <p:cNvCxnSpPr/>
              <p:nvPr/>
            </p:nvCxnSpPr>
            <p:spPr>
              <a:xfrm>
                <a:off x="540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3" name="Straight Connector 3372"/>
              <p:cNvCxnSpPr/>
              <p:nvPr/>
            </p:nvCxnSpPr>
            <p:spPr>
              <a:xfrm>
                <a:off x="612000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4" name="Straight Connector 3373"/>
              <p:cNvCxnSpPr/>
              <p:nvPr/>
            </p:nvCxnSpPr>
            <p:spPr>
              <a:xfrm>
                <a:off x="6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5" name="Straight Connector 3374"/>
              <p:cNvCxnSpPr/>
              <p:nvPr/>
            </p:nvCxnSpPr>
            <p:spPr>
              <a:xfrm>
                <a:off x="7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6" name="Straight Connector 3375"/>
              <p:cNvCxnSpPr/>
              <p:nvPr/>
            </p:nvCxnSpPr>
            <p:spPr>
              <a:xfrm>
                <a:off x="8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7" name="Straight Connector 3376"/>
              <p:cNvCxnSpPr/>
              <p:nvPr/>
            </p:nvCxnSpPr>
            <p:spPr>
              <a:xfrm>
                <a:off x="9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8" name="Straight Connector 3377"/>
              <p:cNvCxnSpPr/>
              <p:nvPr/>
            </p:nvCxnSpPr>
            <p:spPr>
              <a:xfrm>
                <a:off x="9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9" name="Straight Connector 3378"/>
              <p:cNvCxnSpPr/>
              <p:nvPr/>
            </p:nvCxnSpPr>
            <p:spPr>
              <a:xfrm>
                <a:off x="10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0" name="Straight Connector 3379"/>
              <p:cNvCxnSpPr/>
              <p:nvPr/>
            </p:nvCxnSpPr>
            <p:spPr>
              <a:xfrm>
                <a:off x="11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1" name="Straight Connector 3380"/>
              <p:cNvCxnSpPr/>
              <p:nvPr/>
            </p:nvCxnSpPr>
            <p:spPr>
              <a:xfrm>
                <a:off x="11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2" name="Straight Connector 3381"/>
              <p:cNvCxnSpPr/>
              <p:nvPr/>
            </p:nvCxnSpPr>
            <p:spPr>
              <a:xfrm>
                <a:off x="12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3" name="Straight Connector 3382"/>
              <p:cNvCxnSpPr/>
              <p:nvPr/>
            </p:nvCxnSpPr>
            <p:spPr>
              <a:xfrm>
                <a:off x="13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4" name="Straight Connector 3383"/>
              <p:cNvCxnSpPr/>
              <p:nvPr/>
            </p:nvCxnSpPr>
            <p:spPr>
              <a:xfrm>
                <a:off x="14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5" name="Straight Connector 3384"/>
              <p:cNvCxnSpPr/>
              <p:nvPr/>
            </p:nvCxnSpPr>
            <p:spPr>
              <a:xfrm>
                <a:off x="14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6" name="Straight Connector 3385"/>
              <p:cNvCxnSpPr/>
              <p:nvPr/>
            </p:nvCxnSpPr>
            <p:spPr>
              <a:xfrm>
                <a:off x="154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7" name="Straight Connector 3386"/>
              <p:cNvCxnSpPr/>
              <p:nvPr/>
            </p:nvCxnSpPr>
            <p:spPr>
              <a:xfrm>
                <a:off x="16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8" name="Straight Connector 3387"/>
              <p:cNvCxnSpPr/>
              <p:nvPr/>
            </p:nvCxnSpPr>
            <p:spPr>
              <a:xfrm>
                <a:off x="16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9" name="Straight Connector 3388"/>
              <p:cNvCxnSpPr/>
              <p:nvPr/>
            </p:nvCxnSpPr>
            <p:spPr>
              <a:xfrm>
                <a:off x="176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0" name="Straight Connector 3389"/>
              <p:cNvCxnSpPr/>
              <p:nvPr/>
            </p:nvCxnSpPr>
            <p:spPr>
              <a:xfrm>
                <a:off x="18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1" name="Straight Connector 3390"/>
              <p:cNvCxnSpPr/>
              <p:nvPr/>
            </p:nvCxnSpPr>
            <p:spPr>
              <a:xfrm>
                <a:off x="190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2" name="Straight Connector 3391"/>
              <p:cNvCxnSpPr/>
              <p:nvPr/>
            </p:nvCxnSpPr>
            <p:spPr>
              <a:xfrm>
                <a:off x="19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3" name="Straight Connector 3392"/>
              <p:cNvCxnSpPr/>
              <p:nvPr/>
            </p:nvCxnSpPr>
            <p:spPr>
              <a:xfrm>
                <a:off x="20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4" name="Straight Connector 3393"/>
              <p:cNvCxnSpPr/>
              <p:nvPr/>
            </p:nvCxnSpPr>
            <p:spPr>
              <a:xfrm>
                <a:off x="21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5" name="Straight Connector 3394"/>
              <p:cNvCxnSpPr/>
              <p:nvPr/>
            </p:nvCxnSpPr>
            <p:spPr>
              <a:xfrm>
                <a:off x="21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6" name="Straight Connector 3395"/>
              <p:cNvCxnSpPr/>
              <p:nvPr/>
            </p:nvCxnSpPr>
            <p:spPr>
              <a:xfrm>
                <a:off x="2268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7" name="Straight Connector 3396"/>
              <p:cNvCxnSpPr/>
              <p:nvPr/>
            </p:nvCxnSpPr>
            <p:spPr>
              <a:xfrm>
                <a:off x="23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8" name="Straight Connector 3397"/>
              <p:cNvCxnSpPr/>
              <p:nvPr/>
            </p:nvCxnSpPr>
            <p:spPr>
              <a:xfrm>
                <a:off x="24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9" name="Straight Connector 3398"/>
              <p:cNvCxnSpPr/>
              <p:nvPr/>
            </p:nvCxnSpPr>
            <p:spPr>
              <a:xfrm>
                <a:off x="24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0" name="Straight Connector 3399"/>
              <p:cNvCxnSpPr/>
              <p:nvPr/>
            </p:nvCxnSpPr>
            <p:spPr>
              <a:xfrm>
                <a:off x="255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1" name="Straight Connector 3400"/>
              <p:cNvCxnSpPr/>
              <p:nvPr/>
            </p:nvCxnSpPr>
            <p:spPr>
              <a:xfrm>
                <a:off x="26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2" name="Straight Connector 3401"/>
              <p:cNvCxnSpPr/>
              <p:nvPr/>
            </p:nvCxnSpPr>
            <p:spPr>
              <a:xfrm>
                <a:off x="26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3" name="Straight Connector 3402"/>
              <p:cNvCxnSpPr/>
              <p:nvPr/>
            </p:nvCxnSpPr>
            <p:spPr>
              <a:xfrm>
                <a:off x="27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4" name="Straight Connector 3403"/>
              <p:cNvCxnSpPr/>
              <p:nvPr/>
            </p:nvCxnSpPr>
            <p:spPr>
              <a:xfrm>
                <a:off x="284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5" name="Straight Connector 3404"/>
              <p:cNvCxnSpPr/>
              <p:nvPr/>
            </p:nvCxnSpPr>
            <p:spPr>
              <a:xfrm>
                <a:off x="29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6" name="Straight Connector 3405"/>
              <p:cNvCxnSpPr/>
              <p:nvPr/>
            </p:nvCxnSpPr>
            <p:spPr>
              <a:xfrm>
                <a:off x="29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7" name="Straight Connector 3406"/>
              <p:cNvCxnSpPr/>
              <p:nvPr/>
            </p:nvCxnSpPr>
            <p:spPr>
              <a:xfrm>
                <a:off x="30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8" name="Straight Connector 3407"/>
              <p:cNvCxnSpPr/>
              <p:nvPr/>
            </p:nvCxnSpPr>
            <p:spPr>
              <a:xfrm>
                <a:off x="31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9" name="Straight Connector 3408"/>
              <p:cNvCxnSpPr/>
              <p:nvPr/>
            </p:nvCxnSpPr>
            <p:spPr>
              <a:xfrm>
                <a:off x="32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0" name="Straight Connector 3409"/>
              <p:cNvCxnSpPr/>
              <p:nvPr/>
            </p:nvCxnSpPr>
            <p:spPr>
              <a:xfrm>
                <a:off x="32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1" name="Straight Connector 3410"/>
              <p:cNvCxnSpPr/>
              <p:nvPr/>
            </p:nvCxnSpPr>
            <p:spPr>
              <a:xfrm>
                <a:off x="334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2" name="Straight Connector 3411"/>
              <p:cNvCxnSpPr/>
              <p:nvPr/>
            </p:nvCxnSpPr>
            <p:spPr>
              <a:xfrm>
                <a:off x="34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3" name="Straight Connector 3412"/>
              <p:cNvCxnSpPr/>
              <p:nvPr/>
            </p:nvCxnSpPr>
            <p:spPr>
              <a:xfrm>
                <a:off x="34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4" name="Straight Connector 3413"/>
              <p:cNvCxnSpPr/>
              <p:nvPr/>
            </p:nvCxnSpPr>
            <p:spPr>
              <a:xfrm>
                <a:off x="35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5" name="Straight Connector 3414"/>
              <p:cNvCxnSpPr/>
              <p:nvPr/>
            </p:nvCxnSpPr>
            <p:spPr>
              <a:xfrm>
                <a:off x="36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6" name="Straight Connector 3415"/>
              <p:cNvCxnSpPr/>
              <p:nvPr/>
            </p:nvCxnSpPr>
            <p:spPr>
              <a:xfrm>
                <a:off x="37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7" name="Straight Connector 3416"/>
              <p:cNvCxnSpPr/>
              <p:nvPr/>
            </p:nvCxnSpPr>
            <p:spPr>
              <a:xfrm>
                <a:off x="37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8" name="Straight Connector 3417"/>
              <p:cNvCxnSpPr/>
              <p:nvPr/>
            </p:nvCxnSpPr>
            <p:spPr>
              <a:xfrm>
                <a:off x="3850606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9" name="Straight Connector 3418"/>
              <p:cNvCxnSpPr/>
              <p:nvPr/>
            </p:nvCxnSpPr>
            <p:spPr>
              <a:xfrm>
                <a:off x="39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0" name="Straight Connector 3419"/>
              <p:cNvCxnSpPr/>
              <p:nvPr/>
            </p:nvCxnSpPr>
            <p:spPr>
              <a:xfrm>
                <a:off x="39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1" name="Straight Connector 3420"/>
              <p:cNvCxnSpPr/>
              <p:nvPr/>
            </p:nvCxnSpPr>
            <p:spPr>
              <a:xfrm>
                <a:off x="40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2" name="Straight Connector 3421"/>
              <p:cNvCxnSpPr/>
              <p:nvPr/>
            </p:nvCxnSpPr>
            <p:spPr>
              <a:xfrm>
                <a:off x="41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3" name="Straight Connector 3422"/>
              <p:cNvCxnSpPr/>
              <p:nvPr/>
            </p:nvCxnSpPr>
            <p:spPr>
              <a:xfrm>
                <a:off x="42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4" name="Straight Connector 3423"/>
              <p:cNvCxnSpPr/>
              <p:nvPr/>
            </p:nvCxnSpPr>
            <p:spPr>
              <a:xfrm>
                <a:off x="42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5" name="Straight Connector 3424"/>
              <p:cNvCxnSpPr/>
              <p:nvPr/>
            </p:nvCxnSpPr>
            <p:spPr>
              <a:xfrm>
                <a:off x="435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6" name="Straight Connector 3425"/>
              <p:cNvCxnSpPr/>
              <p:nvPr/>
            </p:nvCxnSpPr>
            <p:spPr>
              <a:xfrm>
                <a:off x="44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7" name="Straight Connector 3426"/>
              <p:cNvCxnSpPr/>
              <p:nvPr/>
            </p:nvCxnSpPr>
            <p:spPr>
              <a:xfrm>
                <a:off x="44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8" name="Straight Connector 3427"/>
              <p:cNvCxnSpPr/>
              <p:nvPr/>
            </p:nvCxnSpPr>
            <p:spPr>
              <a:xfrm>
                <a:off x="45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9" name="Straight Connector 3428"/>
              <p:cNvCxnSpPr/>
              <p:nvPr/>
            </p:nvCxnSpPr>
            <p:spPr>
              <a:xfrm>
                <a:off x="464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0" name="Straight Connector 3429"/>
              <p:cNvCxnSpPr/>
              <p:nvPr/>
            </p:nvCxnSpPr>
            <p:spPr>
              <a:xfrm>
                <a:off x="47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1" name="Straight Connector 3430"/>
              <p:cNvCxnSpPr/>
              <p:nvPr/>
            </p:nvCxnSpPr>
            <p:spPr>
              <a:xfrm>
                <a:off x="47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2" name="Straight Connector 3431"/>
              <p:cNvCxnSpPr/>
              <p:nvPr/>
            </p:nvCxnSpPr>
            <p:spPr>
              <a:xfrm>
                <a:off x="48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3" name="Straight Connector 3432"/>
              <p:cNvCxnSpPr/>
              <p:nvPr/>
            </p:nvCxnSpPr>
            <p:spPr>
              <a:xfrm>
                <a:off x="49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4" name="Straight Connector 3433"/>
              <p:cNvCxnSpPr/>
              <p:nvPr/>
            </p:nvCxnSpPr>
            <p:spPr>
              <a:xfrm>
                <a:off x="50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5" name="Straight Connector 3434"/>
              <p:cNvCxnSpPr/>
              <p:nvPr/>
            </p:nvCxnSpPr>
            <p:spPr>
              <a:xfrm>
                <a:off x="50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6" name="Straight Connector 3435"/>
              <p:cNvCxnSpPr/>
              <p:nvPr/>
            </p:nvCxnSpPr>
            <p:spPr>
              <a:xfrm>
                <a:off x="51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7" name="Straight Connector 3436"/>
              <p:cNvCxnSpPr/>
              <p:nvPr/>
            </p:nvCxnSpPr>
            <p:spPr>
              <a:xfrm>
                <a:off x="52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8" name="Straight Connector 3437"/>
              <p:cNvCxnSpPr/>
              <p:nvPr/>
            </p:nvCxnSpPr>
            <p:spPr>
              <a:xfrm>
                <a:off x="52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9" name="Straight Connector 3438"/>
              <p:cNvCxnSpPr/>
              <p:nvPr/>
            </p:nvCxnSpPr>
            <p:spPr>
              <a:xfrm>
                <a:off x="53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0" name="Straight Connector 3439"/>
              <p:cNvCxnSpPr/>
              <p:nvPr/>
            </p:nvCxnSpPr>
            <p:spPr>
              <a:xfrm>
                <a:off x="54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1" name="Straight Connector 3440"/>
              <p:cNvCxnSpPr/>
              <p:nvPr/>
            </p:nvCxnSpPr>
            <p:spPr>
              <a:xfrm>
                <a:off x="55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2" name="Straight Connector 3441"/>
              <p:cNvCxnSpPr/>
              <p:nvPr/>
            </p:nvCxnSpPr>
            <p:spPr>
              <a:xfrm>
                <a:off x="55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3" name="Straight Connector 3442"/>
              <p:cNvCxnSpPr/>
              <p:nvPr/>
            </p:nvCxnSpPr>
            <p:spPr>
              <a:xfrm>
                <a:off x="56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4" name="Straight Connector 3443"/>
              <p:cNvCxnSpPr/>
              <p:nvPr/>
            </p:nvCxnSpPr>
            <p:spPr>
              <a:xfrm>
                <a:off x="57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5" name="Straight Connector 3444"/>
              <p:cNvCxnSpPr/>
              <p:nvPr/>
            </p:nvCxnSpPr>
            <p:spPr>
              <a:xfrm>
                <a:off x="57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6" name="Straight Connector 3445"/>
              <p:cNvCxnSpPr/>
              <p:nvPr/>
            </p:nvCxnSpPr>
            <p:spPr>
              <a:xfrm>
                <a:off x="58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7" name="Straight Connector 3446"/>
              <p:cNvCxnSpPr/>
              <p:nvPr/>
            </p:nvCxnSpPr>
            <p:spPr>
              <a:xfrm>
                <a:off x="59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8" name="Straight Connector 3447"/>
              <p:cNvCxnSpPr/>
              <p:nvPr/>
            </p:nvCxnSpPr>
            <p:spPr>
              <a:xfrm>
                <a:off x="60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9" name="Straight Connector 3448"/>
              <p:cNvCxnSpPr/>
              <p:nvPr/>
            </p:nvCxnSpPr>
            <p:spPr>
              <a:xfrm>
                <a:off x="60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0" name="Straight Connector 3449"/>
              <p:cNvCxnSpPr/>
              <p:nvPr/>
            </p:nvCxnSpPr>
            <p:spPr>
              <a:xfrm>
                <a:off x="61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1" name="Straight Connector 3450"/>
              <p:cNvCxnSpPr/>
              <p:nvPr/>
            </p:nvCxnSpPr>
            <p:spPr>
              <a:xfrm>
                <a:off x="62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2" name="Straight Connector 3451"/>
              <p:cNvCxnSpPr/>
              <p:nvPr/>
            </p:nvCxnSpPr>
            <p:spPr>
              <a:xfrm>
                <a:off x="63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3" name="Straight Connector 3452"/>
              <p:cNvCxnSpPr/>
              <p:nvPr/>
            </p:nvCxnSpPr>
            <p:spPr>
              <a:xfrm>
                <a:off x="63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4" name="Straight Connector 3453"/>
              <p:cNvCxnSpPr/>
              <p:nvPr/>
            </p:nvCxnSpPr>
            <p:spPr>
              <a:xfrm>
                <a:off x="64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5" name="Straight Connector 3454"/>
              <p:cNvCxnSpPr/>
              <p:nvPr/>
            </p:nvCxnSpPr>
            <p:spPr>
              <a:xfrm>
                <a:off x="6514606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6" name="Straight Connector 3455"/>
              <p:cNvCxnSpPr/>
              <p:nvPr/>
            </p:nvCxnSpPr>
            <p:spPr>
              <a:xfrm>
                <a:off x="65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7" name="Straight Connector 3456"/>
              <p:cNvCxnSpPr/>
              <p:nvPr/>
            </p:nvCxnSpPr>
            <p:spPr>
              <a:xfrm>
                <a:off x="66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8" name="Straight Connector 3457"/>
              <p:cNvCxnSpPr/>
              <p:nvPr/>
            </p:nvCxnSpPr>
            <p:spPr>
              <a:xfrm>
                <a:off x="67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9" name="Straight Connector 3458"/>
              <p:cNvCxnSpPr/>
              <p:nvPr/>
            </p:nvCxnSpPr>
            <p:spPr>
              <a:xfrm>
                <a:off x="68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0" name="Straight Connector 3459"/>
              <p:cNvCxnSpPr/>
              <p:nvPr/>
            </p:nvCxnSpPr>
            <p:spPr>
              <a:xfrm>
                <a:off x="68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1" name="Straight Connector 3460"/>
              <p:cNvCxnSpPr/>
              <p:nvPr/>
            </p:nvCxnSpPr>
            <p:spPr>
              <a:xfrm>
                <a:off x="69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2" name="Straight Connector 3461"/>
              <p:cNvCxnSpPr/>
              <p:nvPr/>
            </p:nvCxnSpPr>
            <p:spPr>
              <a:xfrm>
                <a:off x="70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3" name="Straight Connector 3462"/>
              <p:cNvCxnSpPr/>
              <p:nvPr/>
            </p:nvCxnSpPr>
            <p:spPr>
              <a:xfrm>
                <a:off x="70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4" name="Straight Connector 3463"/>
              <p:cNvCxnSpPr/>
              <p:nvPr/>
            </p:nvCxnSpPr>
            <p:spPr>
              <a:xfrm>
                <a:off x="716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5" name="Straight Connector 3464"/>
              <p:cNvCxnSpPr/>
              <p:nvPr/>
            </p:nvCxnSpPr>
            <p:spPr>
              <a:xfrm>
                <a:off x="72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6" name="Straight Connector 3465"/>
              <p:cNvCxnSpPr/>
              <p:nvPr/>
            </p:nvCxnSpPr>
            <p:spPr>
              <a:xfrm>
                <a:off x="730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7" name="Straight Connector 3466"/>
              <p:cNvCxnSpPr/>
              <p:nvPr/>
            </p:nvCxnSpPr>
            <p:spPr>
              <a:xfrm>
                <a:off x="73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8" name="Straight Connector 3467"/>
              <p:cNvCxnSpPr/>
              <p:nvPr/>
            </p:nvCxnSpPr>
            <p:spPr>
              <a:xfrm>
                <a:off x="74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9" name="Straight Connector 3468"/>
              <p:cNvCxnSpPr/>
              <p:nvPr/>
            </p:nvCxnSpPr>
            <p:spPr>
              <a:xfrm>
                <a:off x="75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0" name="Straight Connector 3469"/>
              <p:cNvCxnSpPr/>
              <p:nvPr/>
            </p:nvCxnSpPr>
            <p:spPr>
              <a:xfrm>
                <a:off x="75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1" name="Straight Connector 3470"/>
              <p:cNvCxnSpPr/>
              <p:nvPr/>
            </p:nvCxnSpPr>
            <p:spPr>
              <a:xfrm>
                <a:off x="76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2" name="Straight Connector 3471"/>
              <p:cNvCxnSpPr/>
              <p:nvPr/>
            </p:nvCxnSpPr>
            <p:spPr>
              <a:xfrm>
                <a:off x="77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3" name="Straight Connector 3472"/>
              <p:cNvCxnSpPr/>
              <p:nvPr/>
            </p:nvCxnSpPr>
            <p:spPr>
              <a:xfrm>
                <a:off x="78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4" name="Straight Connector 3473"/>
              <p:cNvCxnSpPr/>
              <p:nvPr/>
            </p:nvCxnSpPr>
            <p:spPr>
              <a:xfrm>
                <a:off x="78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5" name="Straight Connector 3474"/>
              <p:cNvCxnSpPr/>
              <p:nvPr/>
            </p:nvCxnSpPr>
            <p:spPr>
              <a:xfrm>
                <a:off x="79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6" name="Straight Connector 3475"/>
              <p:cNvCxnSpPr/>
              <p:nvPr/>
            </p:nvCxnSpPr>
            <p:spPr>
              <a:xfrm>
                <a:off x="80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7" name="Straight Connector 3476"/>
              <p:cNvCxnSpPr/>
              <p:nvPr/>
            </p:nvCxnSpPr>
            <p:spPr>
              <a:xfrm>
                <a:off x="81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8" name="Straight Connector 3477"/>
              <p:cNvCxnSpPr/>
              <p:nvPr/>
            </p:nvCxnSpPr>
            <p:spPr>
              <a:xfrm>
                <a:off x="81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9" name="Straight Connector 3478"/>
              <p:cNvCxnSpPr/>
              <p:nvPr/>
            </p:nvCxnSpPr>
            <p:spPr>
              <a:xfrm>
                <a:off x="82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0" name="Straight Connector 3479"/>
              <p:cNvCxnSpPr/>
              <p:nvPr/>
            </p:nvCxnSpPr>
            <p:spPr>
              <a:xfrm>
                <a:off x="83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1" name="Straight Connector 3480"/>
              <p:cNvCxnSpPr/>
              <p:nvPr/>
            </p:nvCxnSpPr>
            <p:spPr>
              <a:xfrm>
                <a:off x="83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2" name="Straight Connector 3481"/>
              <p:cNvCxnSpPr/>
              <p:nvPr/>
            </p:nvCxnSpPr>
            <p:spPr>
              <a:xfrm>
                <a:off x="84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3" name="Straight Connector 3482"/>
              <p:cNvCxnSpPr/>
              <p:nvPr/>
            </p:nvCxnSpPr>
            <p:spPr>
              <a:xfrm>
                <a:off x="85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4" name="Straight Connector 3483"/>
              <p:cNvCxnSpPr/>
              <p:nvPr/>
            </p:nvCxnSpPr>
            <p:spPr>
              <a:xfrm>
                <a:off x="86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5" name="Straight Connector 3484"/>
              <p:cNvCxnSpPr/>
              <p:nvPr/>
            </p:nvCxnSpPr>
            <p:spPr>
              <a:xfrm>
                <a:off x="86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6" name="Straight Connector 3485"/>
              <p:cNvCxnSpPr/>
              <p:nvPr/>
            </p:nvCxnSpPr>
            <p:spPr>
              <a:xfrm>
                <a:off x="874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7" name="Straight Connector 3486"/>
              <p:cNvCxnSpPr/>
              <p:nvPr/>
            </p:nvCxnSpPr>
            <p:spPr>
              <a:xfrm>
                <a:off x="88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8" name="Straight Connector 3487"/>
              <p:cNvCxnSpPr/>
              <p:nvPr/>
            </p:nvCxnSpPr>
            <p:spPr>
              <a:xfrm>
                <a:off x="88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9" name="Straight Connector 3488"/>
              <p:cNvCxnSpPr/>
              <p:nvPr/>
            </p:nvCxnSpPr>
            <p:spPr>
              <a:xfrm>
                <a:off x="896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0" name="Straight Connector 3489"/>
              <p:cNvCxnSpPr/>
              <p:nvPr/>
            </p:nvCxnSpPr>
            <p:spPr>
              <a:xfrm>
                <a:off x="90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1" name="Straight Connector 3490"/>
              <p:cNvCxnSpPr/>
              <p:nvPr/>
            </p:nvCxnSpPr>
            <p:spPr>
              <a:xfrm>
                <a:off x="9106606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2" name="Straight Connector 3491"/>
              <p:cNvCxnSpPr/>
              <p:nvPr/>
            </p:nvCxnSpPr>
            <p:spPr>
              <a:xfrm>
                <a:off x="91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3" name="Straight Connector 3492"/>
              <p:cNvCxnSpPr/>
              <p:nvPr/>
            </p:nvCxnSpPr>
            <p:spPr>
              <a:xfrm>
                <a:off x="9252000" y="24116400"/>
                <a:ext cx="0" cy="5400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4" name="Straight Connector 3493"/>
              <p:cNvCxnSpPr/>
              <p:nvPr/>
            </p:nvCxnSpPr>
            <p:spPr>
              <a:xfrm>
                <a:off x="93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5" name="Straight Connector 3494"/>
              <p:cNvCxnSpPr/>
              <p:nvPr/>
            </p:nvCxnSpPr>
            <p:spPr>
              <a:xfrm>
                <a:off x="93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6" name="Straight Connector 3495"/>
              <p:cNvCxnSpPr/>
              <p:nvPr/>
            </p:nvCxnSpPr>
            <p:spPr>
              <a:xfrm>
                <a:off x="9468000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7" name="Straight Connector 3496"/>
              <p:cNvCxnSpPr/>
              <p:nvPr/>
            </p:nvCxnSpPr>
            <p:spPr>
              <a:xfrm>
                <a:off x="95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8" name="Straight Connector 3497"/>
              <p:cNvCxnSpPr/>
              <p:nvPr/>
            </p:nvCxnSpPr>
            <p:spPr>
              <a:xfrm>
                <a:off x="96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9" name="Straight Connector 3498"/>
              <p:cNvCxnSpPr/>
              <p:nvPr/>
            </p:nvCxnSpPr>
            <p:spPr>
              <a:xfrm>
                <a:off x="96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0" name="Straight Connector 3499"/>
              <p:cNvCxnSpPr/>
              <p:nvPr/>
            </p:nvCxnSpPr>
            <p:spPr>
              <a:xfrm>
                <a:off x="975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1" name="Straight Connector 3500"/>
              <p:cNvCxnSpPr/>
              <p:nvPr/>
            </p:nvCxnSpPr>
            <p:spPr>
              <a:xfrm>
                <a:off x="98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2" name="Straight Connector 3501"/>
              <p:cNvCxnSpPr/>
              <p:nvPr/>
            </p:nvCxnSpPr>
            <p:spPr>
              <a:xfrm>
                <a:off x="98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3" name="Straight Connector 3502"/>
              <p:cNvCxnSpPr/>
              <p:nvPr/>
            </p:nvCxnSpPr>
            <p:spPr>
              <a:xfrm>
                <a:off x="99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4" name="Straight Connector 3503"/>
              <p:cNvCxnSpPr/>
              <p:nvPr/>
            </p:nvCxnSpPr>
            <p:spPr>
              <a:xfrm>
                <a:off x="1004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5" name="Straight Connector 3504"/>
              <p:cNvCxnSpPr/>
              <p:nvPr/>
            </p:nvCxnSpPr>
            <p:spPr>
              <a:xfrm>
                <a:off x="101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6" name="Straight Connector 3505"/>
              <p:cNvCxnSpPr/>
              <p:nvPr/>
            </p:nvCxnSpPr>
            <p:spPr>
              <a:xfrm>
                <a:off x="101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7" name="Straight Connector 3506"/>
              <p:cNvCxnSpPr/>
              <p:nvPr/>
            </p:nvCxnSpPr>
            <p:spPr>
              <a:xfrm>
                <a:off x="102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8" name="Straight Connector 3507"/>
              <p:cNvCxnSpPr/>
              <p:nvPr/>
            </p:nvCxnSpPr>
            <p:spPr>
              <a:xfrm>
                <a:off x="103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9" name="Straight Connector 3508"/>
              <p:cNvCxnSpPr/>
              <p:nvPr/>
            </p:nvCxnSpPr>
            <p:spPr>
              <a:xfrm>
                <a:off x="10404000" y="24116400"/>
                <a:ext cx="0" cy="414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0" name="Straight Connector 3509"/>
              <p:cNvCxnSpPr/>
              <p:nvPr/>
            </p:nvCxnSpPr>
            <p:spPr>
              <a:xfrm>
                <a:off x="104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1" name="Straight Connector 3510"/>
              <p:cNvCxnSpPr/>
              <p:nvPr/>
            </p:nvCxnSpPr>
            <p:spPr>
              <a:xfrm>
                <a:off x="10546606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2" name="Straight Connector 3511"/>
              <p:cNvCxnSpPr/>
              <p:nvPr/>
            </p:nvCxnSpPr>
            <p:spPr>
              <a:xfrm>
                <a:off x="106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3" name="Straight Connector 3512"/>
              <p:cNvCxnSpPr/>
              <p:nvPr/>
            </p:nvCxnSpPr>
            <p:spPr>
              <a:xfrm>
                <a:off x="106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4" name="Straight Connector 3513"/>
              <p:cNvCxnSpPr/>
              <p:nvPr/>
            </p:nvCxnSpPr>
            <p:spPr>
              <a:xfrm>
                <a:off x="107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5" name="Straight Connector 3514"/>
              <p:cNvCxnSpPr/>
              <p:nvPr/>
            </p:nvCxnSpPr>
            <p:spPr>
              <a:xfrm>
                <a:off x="108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6" name="Straight Connector 3515"/>
              <p:cNvCxnSpPr/>
              <p:nvPr/>
            </p:nvCxnSpPr>
            <p:spPr>
              <a:xfrm>
                <a:off x="109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7" name="Straight Connector 3516"/>
              <p:cNvCxnSpPr/>
              <p:nvPr/>
            </p:nvCxnSpPr>
            <p:spPr>
              <a:xfrm>
                <a:off x="109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8" name="Straight Connector 3517"/>
              <p:cNvCxnSpPr/>
              <p:nvPr/>
            </p:nvCxnSpPr>
            <p:spPr>
              <a:xfrm>
                <a:off x="110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9" name="Straight Connector 3518"/>
              <p:cNvCxnSpPr/>
              <p:nvPr/>
            </p:nvCxnSpPr>
            <p:spPr>
              <a:xfrm>
                <a:off x="111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0" name="Straight Connector 3519"/>
              <p:cNvCxnSpPr/>
              <p:nvPr/>
            </p:nvCxnSpPr>
            <p:spPr>
              <a:xfrm>
                <a:off x="11196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1" name="Straight Connector 3520"/>
              <p:cNvCxnSpPr/>
              <p:nvPr/>
            </p:nvCxnSpPr>
            <p:spPr>
              <a:xfrm>
                <a:off x="112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2" name="Straight Connector 3521"/>
              <p:cNvCxnSpPr/>
              <p:nvPr/>
            </p:nvCxnSpPr>
            <p:spPr>
              <a:xfrm>
                <a:off x="113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3" name="Straight Connector 3522"/>
              <p:cNvCxnSpPr/>
              <p:nvPr/>
            </p:nvCxnSpPr>
            <p:spPr>
              <a:xfrm>
                <a:off x="114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4" name="Straight Connector 3523"/>
              <p:cNvCxnSpPr/>
              <p:nvPr/>
            </p:nvCxnSpPr>
            <p:spPr>
              <a:xfrm>
                <a:off x="114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5" name="Straight Connector 3524"/>
              <p:cNvCxnSpPr/>
              <p:nvPr/>
            </p:nvCxnSpPr>
            <p:spPr>
              <a:xfrm>
                <a:off x="1155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6" name="Straight Connector 3525"/>
              <p:cNvCxnSpPr/>
              <p:nvPr/>
            </p:nvCxnSpPr>
            <p:spPr>
              <a:xfrm>
                <a:off x="116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7" name="Straight Connector 3526"/>
              <p:cNvCxnSpPr/>
              <p:nvPr/>
            </p:nvCxnSpPr>
            <p:spPr>
              <a:xfrm>
                <a:off x="116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8" name="Straight Connector 3527"/>
              <p:cNvCxnSpPr/>
              <p:nvPr/>
            </p:nvCxnSpPr>
            <p:spPr>
              <a:xfrm>
                <a:off x="117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9" name="Straight Connector 3528"/>
              <p:cNvCxnSpPr/>
              <p:nvPr/>
            </p:nvCxnSpPr>
            <p:spPr>
              <a:xfrm>
                <a:off x="1184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0" name="Straight Connector 3529"/>
              <p:cNvCxnSpPr/>
              <p:nvPr/>
            </p:nvCxnSpPr>
            <p:spPr>
              <a:xfrm>
                <a:off x="119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1" name="Straight Connector 3530"/>
              <p:cNvCxnSpPr/>
              <p:nvPr/>
            </p:nvCxnSpPr>
            <p:spPr>
              <a:xfrm>
                <a:off x="119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2" name="Straight Connector 3531"/>
              <p:cNvCxnSpPr/>
              <p:nvPr/>
            </p:nvCxnSpPr>
            <p:spPr>
              <a:xfrm>
                <a:off x="120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3" name="Straight Connector 3532"/>
              <p:cNvCxnSpPr/>
              <p:nvPr/>
            </p:nvCxnSpPr>
            <p:spPr>
              <a:xfrm>
                <a:off x="121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4" name="Straight Connector 3533"/>
              <p:cNvCxnSpPr/>
              <p:nvPr/>
            </p:nvCxnSpPr>
            <p:spPr>
              <a:xfrm>
                <a:off x="122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5" name="Straight Connector 3534"/>
              <p:cNvCxnSpPr/>
              <p:nvPr/>
            </p:nvCxnSpPr>
            <p:spPr>
              <a:xfrm>
                <a:off x="12274606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6" name="Straight Connector 3535"/>
              <p:cNvCxnSpPr/>
              <p:nvPr/>
            </p:nvCxnSpPr>
            <p:spPr>
              <a:xfrm>
                <a:off x="123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7" name="Straight Connector 3536"/>
              <p:cNvCxnSpPr/>
              <p:nvPr/>
            </p:nvCxnSpPr>
            <p:spPr>
              <a:xfrm>
                <a:off x="124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8" name="Straight Connector 3537"/>
              <p:cNvCxnSpPr/>
              <p:nvPr/>
            </p:nvCxnSpPr>
            <p:spPr>
              <a:xfrm>
                <a:off x="124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9" name="Straight Connector 3538"/>
              <p:cNvCxnSpPr/>
              <p:nvPr/>
            </p:nvCxnSpPr>
            <p:spPr>
              <a:xfrm>
                <a:off x="125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0" name="Straight Connector 3539"/>
              <p:cNvCxnSpPr/>
              <p:nvPr/>
            </p:nvCxnSpPr>
            <p:spPr>
              <a:xfrm>
                <a:off x="126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1" name="Straight Connector 3540"/>
              <p:cNvCxnSpPr/>
              <p:nvPr/>
            </p:nvCxnSpPr>
            <p:spPr>
              <a:xfrm>
                <a:off x="127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2" name="Straight Connector 3541"/>
              <p:cNvCxnSpPr/>
              <p:nvPr/>
            </p:nvCxnSpPr>
            <p:spPr>
              <a:xfrm>
                <a:off x="127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3" name="Straight Connector 3542"/>
              <p:cNvCxnSpPr/>
              <p:nvPr/>
            </p:nvCxnSpPr>
            <p:spPr>
              <a:xfrm>
                <a:off x="128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4" name="Straight Connector 3543"/>
              <p:cNvCxnSpPr/>
              <p:nvPr/>
            </p:nvCxnSpPr>
            <p:spPr>
              <a:xfrm>
                <a:off x="129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5" name="Straight Connector 3544"/>
              <p:cNvCxnSpPr/>
              <p:nvPr/>
            </p:nvCxnSpPr>
            <p:spPr>
              <a:xfrm>
                <a:off x="129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6" name="Straight Connector 3545"/>
              <p:cNvCxnSpPr/>
              <p:nvPr/>
            </p:nvCxnSpPr>
            <p:spPr>
              <a:xfrm>
                <a:off x="130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7" name="Straight Connector 3546"/>
              <p:cNvCxnSpPr/>
              <p:nvPr/>
            </p:nvCxnSpPr>
            <p:spPr>
              <a:xfrm>
                <a:off x="131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8" name="Straight Connector 3547"/>
              <p:cNvCxnSpPr/>
              <p:nvPr/>
            </p:nvCxnSpPr>
            <p:spPr>
              <a:xfrm>
                <a:off x="132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9" name="Straight Connector 3548"/>
              <p:cNvCxnSpPr/>
              <p:nvPr/>
            </p:nvCxnSpPr>
            <p:spPr>
              <a:xfrm>
                <a:off x="13284000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0" name="Straight Connector 3549"/>
              <p:cNvCxnSpPr/>
              <p:nvPr/>
            </p:nvCxnSpPr>
            <p:spPr>
              <a:xfrm>
                <a:off x="133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1" name="Straight Connector 3550"/>
              <p:cNvCxnSpPr/>
              <p:nvPr/>
            </p:nvCxnSpPr>
            <p:spPr>
              <a:xfrm>
                <a:off x="134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2" name="Straight Connector 3551"/>
              <p:cNvCxnSpPr/>
              <p:nvPr/>
            </p:nvCxnSpPr>
            <p:spPr>
              <a:xfrm>
                <a:off x="135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3" name="Straight Connector 3552"/>
              <p:cNvCxnSpPr/>
              <p:nvPr/>
            </p:nvCxnSpPr>
            <p:spPr>
              <a:xfrm>
                <a:off x="135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4" name="Straight Connector 3553"/>
              <p:cNvCxnSpPr/>
              <p:nvPr/>
            </p:nvCxnSpPr>
            <p:spPr>
              <a:xfrm>
                <a:off x="136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5" name="Straight Connector 3554"/>
              <p:cNvCxnSpPr/>
              <p:nvPr/>
            </p:nvCxnSpPr>
            <p:spPr>
              <a:xfrm>
                <a:off x="137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6" name="Straight Connector 3555"/>
              <p:cNvCxnSpPr/>
              <p:nvPr/>
            </p:nvCxnSpPr>
            <p:spPr>
              <a:xfrm>
                <a:off x="137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7" name="Straight Connector 3556"/>
              <p:cNvCxnSpPr/>
              <p:nvPr/>
            </p:nvCxnSpPr>
            <p:spPr>
              <a:xfrm>
                <a:off x="138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8" name="Straight Connector 3557"/>
              <p:cNvCxnSpPr/>
              <p:nvPr/>
            </p:nvCxnSpPr>
            <p:spPr>
              <a:xfrm>
                <a:off x="139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9" name="Straight Connector 3558"/>
              <p:cNvCxnSpPr/>
              <p:nvPr/>
            </p:nvCxnSpPr>
            <p:spPr>
              <a:xfrm>
                <a:off x="140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0" name="Straight Connector 3559"/>
              <p:cNvCxnSpPr/>
              <p:nvPr/>
            </p:nvCxnSpPr>
            <p:spPr>
              <a:xfrm>
                <a:off x="140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1" name="Straight Connector 3560"/>
              <p:cNvCxnSpPr/>
              <p:nvPr/>
            </p:nvCxnSpPr>
            <p:spPr>
              <a:xfrm>
                <a:off x="141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2" name="Straight Connector 3561"/>
              <p:cNvCxnSpPr/>
              <p:nvPr/>
            </p:nvCxnSpPr>
            <p:spPr>
              <a:xfrm>
                <a:off x="142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3" name="Straight Connector 3562"/>
              <p:cNvCxnSpPr/>
              <p:nvPr/>
            </p:nvCxnSpPr>
            <p:spPr>
              <a:xfrm>
                <a:off x="142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4" name="Straight Connector 3563"/>
              <p:cNvCxnSpPr/>
              <p:nvPr/>
            </p:nvCxnSpPr>
            <p:spPr>
              <a:xfrm>
                <a:off x="1436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5" name="Straight Connector 3564"/>
              <p:cNvCxnSpPr/>
              <p:nvPr/>
            </p:nvCxnSpPr>
            <p:spPr>
              <a:xfrm>
                <a:off x="144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6" name="Straight Connector 3565"/>
              <p:cNvCxnSpPr/>
              <p:nvPr/>
            </p:nvCxnSpPr>
            <p:spPr>
              <a:xfrm>
                <a:off x="1450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7" name="Straight Connector 3566"/>
              <p:cNvCxnSpPr/>
              <p:nvPr/>
            </p:nvCxnSpPr>
            <p:spPr>
              <a:xfrm>
                <a:off x="145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8" name="Straight Connector 3567"/>
              <p:cNvCxnSpPr/>
              <p:nvPr/>
            </p:nvCxnSpPr>
            <p:spPr>
              <a:xfrm>
                <a:off x="146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9" name="Straight Connector 3568"/>
              <p:cNvCxnSpPr/>
              <p:nvPr/>
            </p:nvCxnSpPr>
            <p:spPr>
              <a:xfrm>
                <a:off x="147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0" name="Straight Connector 3569"/>
              <p:cNvCxnSpPr/>
              <p:nvPr/>
            </p:nvCxnSpPr>
            <p:spPr>
              <a:xfrm>
                <a:off x="147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1" name="Straight Connector 3570"/>
              <p:cNvCxnSpPr/>
              <p:nvPr/>
            </p:nvCxnSpPr>
            <p:spPr>
              <a:xfrm>
                <a:off x="14866606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2" name="Straight Connector 3571"/>
              <p:cNvCxnSpPr/>
              <p:nvPr/>
            </p:nvCxnSpPr>
            <p:spPr>
              <a:xfrm>
                <a:off x="149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3" name="Straight Connector 3572"/>
              <p:cNvCxnSpPr/>
              <p:nvPr/>
            </p:nvCxnSpPr>
            <p:spPr>
              <a:xfrm>
                <a:off x="150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4" name="Straight Connector 3573"/>
              <p:cNvCxnSpPr/>
              <p:nvPr/>
            </p:nvCxnSpPr>
            <p:spPr>
              <a:xfrm>
                <a:off x="150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5" name="Straight Connector 3574"/>
              <p:cNvCxnSpPr/>
              <p:nvPr/>
            </p:nvCxnSpPr>
            <p:spPr>
              <a:xfrm>
                <a:off x="151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6" name="Straight Connector 3575"/>
              <p:cNvCxnSpPr/>
              <p:nvPr/>
            </p:nvCxnSpPr>
            <p:spPr>
              <a:xfrm>
                <a:off x="152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7" name="Straight Connector 3576"/>
              <p:cNvCxnSpPr/>
              <p:nvPr/>
            </p:nvCxnSpPr>
            <p:spPr>
              <a:xfrm>
                <a:off x="153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8" name="Straight Connector 3577"/>
              <p:cNvCxnSpPr/>
              <p:nvPr/>
            </p:nvCxnSpPr>
            <p:spPr>
              <a:xfrm>
                <a:off x="153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9" name="Straight Connector 3578"/>
              <p:cNvCxnSpPr/>
              <p:nvPr/>
            </p:nvCxnSpPr>
            <p:spPr>
              <a:xfrm>
                <a:off x="154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0" name="Straight Connector 3579"/>
              <p:cNvCxnSpPr/>
              <p:nvPr/>
            </p:nvCxnSpPr>
            <p:spPr>
              <a:xfrm>
                <a:off x="155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1" name="Straight Connector 3580"/>
              <p:cNvCxnSpPr/>
              <p:nvPr/>
            </p:nvCxnSpPr>
            <p:spPr>
              <a:xfrm>
                <a:off x="155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2" name="Straight Connector 3581"/>
              <p:cNvCxnSpPr/>
              <p:nvPr/>
            </p:nvCxnSpPr>
            <p:spPr>
              <a:xfrm>
                <a:off x="156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3" name="Straight Connector 3582"/>
              <p:cNvCxnSpPr/>
              <p:nvPr/>
            </p:nvCxnSpPr>
            <p:spPr>
              <a:xfrm>
                <a:off x="157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4" name="Straight Connector 3583"/>
              <p:cNvCxnSpPr/>
              <p:nvPr/>
            </p:nvCxnSpPr>
            <p:spPr>
              <a:xfrm>
                <a:off x="158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5" name="Straight Connector 3584"/>
              <p:cNvCxnSpPr/>
              <p:nvPr/>
            </p:nvCxnSpPr>
            <p:spPr>
              <a:xfrm>
                <a:off x="158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6" name="Straight Connector 3585"/>
              <p:cNvCxnSpPr/>
              <p:nvPr/>
            </p:nvCxnSpPr>
            <p:spPr>
              <a:xfrm>
                <a:off x="15946606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7" name="Straight Connector 3586"/>
              <p:cNvCxnSpPr/>
              <p:nvPr/>
            </p:nvCxnSpPr>
            <p:spPr>
              <a:xfrm>
                <a:off x="160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8" name="Straight Connector 3587"/>
              <p:cNvCxnSpPr/>
              <p:nvPr/>
            </p:nvCxnSpPr>
            <p:spPr>
              <a:xfrm>
                <a:off x="160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9" name="Straight Connector 3588"/>
              <p:cNvCxnSpPr/>
              <p:nvPr/>
            </p:nvCxnSpPr>
            <p:spPr>
              <a:xfrm>
                <a:off x="1616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0" name="Straight Connector 3589"/>
              <p:cNvCxnSpPr/>
              <p:nvPr/>
            </p:nvCxnSpPr>
            <p:spPr>
              <a:xfrm>
                <a:off x="162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1" name="Straight Connector 3590"/>
              <p:cNvCxnSpPr/>
              <p:nvPr/>
            </p:nvCxnSpPr>
            <p:spPr>
              <a:xfrm>
                <a:off x="1630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2" name="Straight Connector 3591"/>
              <p:cNvCxnSpPr/>
              <p:nvPr/>
            </p:nvCxnSpPr>
            <p:spPr>
              <a:xfrm>
                <a:off x="163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3" name="Straight Connector 3592"/>
              <p:cNvCxnSpPr/>
              <p:nvPr/>
            </p:nvCxnSpPr>
            <p:spPr>
              <a:xfrm>
                <a:off x="164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4" name="Straight Connector 3593"/>
              <p:cNvCxnSpPr/>
              <p:nvPr/>
            </p:nvCxnSpPr>
            <p:spPr>
              <a:xfrm>
                <a:off x="165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5" name="Straight Connector 3594"/>
              <p:cNvCxnSpPr/>
              <p:nvPr/>
            </p:nvCxnSpPr>
            <p:spPr>
              <a:xfrm>
                <a:off x="165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6" name="Straight Connector 3595"/>
              <p:cNvCxnSpPr/>
              <p:nvPr/>
            </p:nvCxnSpPr>
            <p:spPr>
              <a:xfrm>
                <a:off x="166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7" name="Straight Connector 3596"/>
              <p:cNvCxnSpPr/>
              <p:nvPr/>
            </p:nvCxnSpPr>
            <p:spPr>
              <a:xfrm>
                <a:off x="167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8" name="Straight Connector 3597"/>
              <p:cNvCxnSpPr/>
              <p:nvPr/>
            </p:nvCxnSpPr>
            <p:spPr>
              <a:xfrm>
                <a:off x="168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9" name="Straight Connector 3598"/>
              <p:cNvCxnSpPr/>
              <p:nvPr/>
            </p:nvCxnSpPr>
            <p:spPr>
              <a:xfrm>
                <a:off x="168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0" name="Straight Connector 3599"/>
              <p:cNvCxnSpPr/>
              <p:nvPr/>
            </p:nvCxnSpPr>
            <p:spPr>
              <a:xfrm>
                <a:off x="16956000" y="23828400"/>
                <a:ext cx="0" cy="594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1" name="Straight Connector 3600"/>
              <p:cNvCxnSpPr/>
              <p:nvPr/>
            </p:nvCxnSpPr>
            <p:spPr>
              <a:xfrm>
                <a:off x="170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2" name="Straight Connector 3601"/>
              <p:cNvCxnSpPr/>
              <p:nvPr/>
            </p:nvCxnSpPr>
            <p:spPr>
              <a:xfrm>
                <a:off x="170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3" name="Straight Connector 3602"/>
              <p:cNvCxnSpPr/>
              <p:nvPr/>
            </p:nvCxnSpPr>
            <p:spPr>
              <a:xfrm>
                <a:off x="171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4" name="Straight Connector 3603"/>
              <p:cNvCxnSpPr/>
              <p:nvPr/>
            </p:nvCxnSpPr>
            <p:spPr>
              <a:xfrm>
                <a:off x="17244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5" name="Straight Connector 3604"/>
              <p:cNvCxnSpPr/>
              <p:nvPr/>
            </p:nvCxnSpPr>
            <p:spPr>
              <a:xfrm>
                <a:off x="173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6" name="Straight Connector 3605"/>
              <p:cNvCxnSpPr/>
              <p:nvPr/>
            </p:nvCxnSpPr>
            <p:spPr>
              <a:xfrm>
                <a:off x="173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7" name="Straight Connector 3606"/>
              <p:cNvCxnSpPr/>
              <p:nvPr/>
            </p:nvCxnSpPr>
            <p:spPr>
              <a:xfrm>
                <a:off x="17458606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8" name="Straight Connector 3607"/>
              <p:cNvCxnSpPr/>
              <p:nvPr/>
            </p:nvCxnSpPr>
            <p:spPr>
              <a:xfrm>
                <a:off x="175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9" name="Straight Connector 3608"/>
              <p:cNvCxnSpPr/>
              <p:nvPr/>
            </p:nvCxnSpPr>
            <p:spPr>
              <a:xfrm>
                <a:off x="176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0" name="Straight Connector 3609"/>
              <p:cNvCxnSpPr/>
              <p:nvPr/>
            </p:nvCxnSpPr>
            <p:spPr>
              <a:xfrm>
                <a:off x="176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1" name="Straight Connector 3610"/>
              <p:cNvCxnSpPr/>
              <p:nvPr/>
            </p:nvCxnSpPr>
            <p:spPr>
              <a:xfrm>
                <a:off x="1774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2" name="Straight Connector 3611"/>
              <p:cNvCxnSpPr/>
              <p:nvPr/>
            </p:nvCxnSpPr>
            <p:spPr>
              <a:xfrm>
                <a:off x="178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3" name="Straight Connector 3612"/>
              <p:cNvCxnSpPr/>
              <p:nvPr/>
            </p:nvCxnSpPr>
            <p:spPr>
              <a:xfrm>
                <a:off x="178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4" name="Straight Connector 3613"/>
              <p:cNvCxnSpPr/>
              <p:nvPr/>
            </p:nvCxnSpPr>
            <p:spPr>
              <a:xfrm>
                <a:off x="179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5" name="Straight Connector 3614"/>
              <p:cNvCxnSpPr/>
              <p:nvPr/>
            </p:nvCxnSpPr>
            <p:spPr>
              <a:xfrm>
                <a:off x="180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6" name="Straight Connector 3615"/>
              <p:cNvCxnSpPr/>
              <p:nvPr/>
            </p:nvCxnSpPr>
            <p:spPr>
              <a:xfrm>
                <a:off x="181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7" name="Straight Connector 3616"/>
              <p:cNvCxnSpPr/>
              <p:nvPr/>
            </p:nvCxnSpPr>
            <p:spPr>
              <a:xfrm>
                <a:off x="181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8" name="Straight Connector 3617"/>
              <p:cNvCxnSpPr/>
              <p:nvPr/>
            </p:nvCxnSpPr>
            <p:spPr>
              <a:xfrm>
                <a:off x="182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9" name="Straight Connector 3618"/>
              <p:cNvCxnSpPr/>
              <p:nvPr/>
            </p:nvCxnSpPr>
            <p:spPr>
              <a:xfrm>
                <a:off x="183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0" name="Straight Connector 3619"/>
              <p:cNvCxnSpPr/>
              <p:nvPr/>
            </p:nvCxnSpPr>
            <p:spPr>
              <a:xfrm>
                <a:off x="183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1" name="Straight Connector 3620"/>
              <p:cNvCxnSpPr/>
              <p:nvPr/>
            </p:nvCxnSpPr>
            <p:spPr>
              <a:xfrm>
                <a:off x="184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2" name="Straight Connector 3621"/>
              <p:cNvCxnSpPr/>
              <p:nvPr/>
            </p:nvCxnSpPr>
            <p:spPr>
              <a:xfrm>
                <a:off x="185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3" name="Straight Connector 3622"/>
              <p:cNvCxnSpPr/>
              <p:nvPr/>
            </p:nvCxnSpPr>
            <p:spPr>
              <a:xfrm>
                <a:off x="186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4" name="Straight Connector 3623"/>
              <p:cNvCxnSpPr/>
              <p:nvPr/>
            </p:nvCxnSpPr>
            <p:spPr>
              <a:xfrm>
                <a:off x="186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5" name="Straight Connector 3624"/>
              <p:cNvCxnSpPr/>
              <p:nvPr/>
            </p:nvCxnSpPr>
            <p:spPr>
              <a:xfrm>
                <a:off x="1875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6" name="Straight Connector 3625"/>
              <p:cNvCxnSpPr/>
              <p:nvPr/>
            </p:nvCxnSpPr>
            <p:spPr>
              <a:xfrm>
                <a:off x="188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7" name="Straight Connector 3626"/>
              <p:cNvCxnSpPr/>
              <p:nvPr/>
            </p:nvCxnSpPr>
            <p:spPr>
              <a:xfrm>
                <a:off x="188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8" name="Straight Connector 3627"/>
              <p:cNvCxnSpPr/>
              <p:nvPr/>
            </p:nvCxnSpPr>
            <p:spPr>
              <a:xfrm>
                <a:off x="189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9" name="Straight Connector 3628"/>
              <p:cNvCxnSpPr/>
              <p:nvPr/>
            </p:nvCxnSpPr>
            <p:spPr>
              <a:xfrm>
                <a:off x="19044000" y="24116400"/>
                <a:ext cx="0" cy="5400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0" name="Straight Connector 3629"/>
              <p:cNvCxnSpPr/>
              <p:nvPr/>
            </p:nvCxnSpPr>
            <p:spPr>
              <a:xfrm>
                <a:off x="191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1" name="Straight Connector 3630"/>
              <p:cNvCxnSpPr/>
              <p:nvPr/>
            </p:nvCxnSpPr>
            <p:spPr>
              <a:xfrm>
                <a:off x="191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2" name="Straight Connector 3631"/>
              <p:cNvCxnSpPr/>
              <p:nvPr/>
            </p:nvCxnSpPr>
            <p:spPr>
              <a:xfrm>
                <a:off x="192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3" name="Straight Connector 3632"/>
              <p:cNvCxnSpPr/>
              <p:nvPr/>
            </p:nvCxnSpPr>
            <p:spPr>
              <a:xfrm>
                <a:off x="19332000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4" name="Straight Connector 3633"/>
              <p:cNvCxnSpPr/>
              <p:nvPr/>
            </p:nvCxnSpPr>
            <p:spPr>
              <a:xfrm>
                <a:off x="194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5" name="Straight Connector 3634"/>
              <p:cNvCxnSpPr/>
              <p:nvPr/>
            </p:nvCxnSpPr>
            <p:spPr>
              <a:xfrm>
                <a:off x="194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6" name="Straight Connector 3635"/>
              <p:cNvCxnSpPr/>
              <p:nvPr/>
            </p:nvCxnSpPr>
            <p:spPr>
              <a:xfrm>
                <a:off x="195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7" name="Straight Connector 3636"/>
              <p:cNvCxnSpPr/>
              <p:nvPr/>
            </p:nvCxnSpPr>
            <p:spPr>
              <a:xfrm>
                <a:off x="196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8" name="Straight Connector 3637"/>
              <p:cNvCxnSpPr/>
              <p:nvPr/>
            </p:nvCxnSpPr>
            <p:spPr>
              <a:xfrm>
                <a:off x="196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9" name="Straight Connector 3638"/>
              <p:cNvCxnSpPr/>
              <p:nvPr/>
            </p:nvCxnSpPr>
            <p:spPr>
              <a:xfrm>
                <a:off x="197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0" name="Straight Connector 3639"/>
              <p:cNvCxnSpPr/>
              <p:nvPr/>
            </p:nvCxnSpPr>
            <p:spPr>
              <a:xfrm>
                <a:off x="198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1" name="Straight Connector 3640"/>
              <p:cNvCxnSpPr/>
              <p:nvPr/>
            </p:nvCxnSpPr>
            <p:spPr>
              <a:xfrm>
                <a:off x="199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2" name="Straight Connector 3641"/>
              <p:cNvCxnSpPr/>
              <p:nvPr/>
            </p:nvCxnSpPr>
            <p:spPr>
              <a:xfrm>
                <a:off x="199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3" name="Straight Connector 3642"/>
              <p:cNvCxnSpPr/>
              <p:nvPr/>
            </p:nvCxnSpPr>
            <p:spPr>
              <a:xfrm>
                <a:off x="200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4" name="Straight Connector 3643"/>
              <p:cNvCxnSpPr/>
              <p:nvPr/>
            </p:nvCxnSpPr>
            <p:spPr>
              <a:xfrm>
                <a:off x="201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5" name="Straight Connector 3644"/>
              <p:cNvCxnSpPr/>
              <p:nvPr/>
            </p:nvCxnSpPr>
            <p:spPr>
              <a:xfrm>
                <a:off x="20196000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6" name="Straight Connector 3645"/>
              <p:cNvCxnSpPr/>
              <p:nvPr/>
            </p:nvCxnSpPr>
            <p:spPr>
              <a:xfrm>
                <a:off x="202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7" name="Straight Connector 3646"/>
              <p:cNvCxnSpPr/>
              <p:nvPr/>
            </p:nvCxnSpPr>
            <p:spPr>
              <a:xfrm>
                <a:off x="203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8" name="Straight Connector 3647"/>
              <p:cNvCxnSpPr/>
              <p:nvPr/>
            </p:nvCxnSpPr>
            <p:spPr>
              <a:xfrm>
                <a:off x="204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9" name="Straight Connector 3648"/>
              <p:cNvCxnSpPr/>
              <p:nvPr/>
            </p:nvCxnSpPr>
            <p:spPr>
              <a:xfrm>
                <a:off x="204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0" name="Straight Connector 3649"/>
              <p:cNvCxnSpPr/>
              <p:nvPr/>
            </p:nvCxnSpPr>
            <p:spPr>
              <a:xfrm>
                <a:off x="205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1" name="Straight Connector 3650"/>
              <p:cNvCxnSpPr/>
              <p:nvPr/>
            </p:nvCxnSpPr>
            <p:spPr>
              <a:xfrm>
                <a:off x="206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2" name="Straight Connector 3651"/>
              <p:cNvCxnSpPr/>
              <p:nvPr/>
            </p:nvCxnSpPr>
            <p:spPr>
              <a:xfrm>
                <a:off x="207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3" name="Straight Connector 3652"/>
              <p:cNvCxnSpPr/>
              <p:nvPr/>
            </p:nvCxnSpPr>
            <p:spPr>
              <a:xfrm>
                <a:off x="207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4" name="Straight Connector 3653"/>
              <p:cNvCxnSpPr/>
              <p:nvPr/>
            </p:nvCxnSpPr>
            <p:spPr>
              <a:xfrm>
                <a:off x="208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5" name="Straight Connector 3654"/>
              <p:cNvCxnSpPr/>
              <p:nvPr/>
            </p:nvCxnSpPr>
            <p:spPr>
              <a:xfrm>
                <a:off x="209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6" name="Straight Connector 3655"/>
              <p:cNvCxnSpPr/>
              <p:nvPr/>
            </p:nvCxnSpPr>
            <p:spPr>
              <a:xfrm>
                <a:off x="209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7" name="Straight Connector 3656"/>
              <p:cNvCxnSpPr/>
              <p:nvPr/>
            </p:nvCxnSpPr>
            <p:spPr>
              <a:xfrm>
                <a:off x="210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8" name="Straight Connector 3657"/>
              <p:cNvCxnSpPr/>
              <p:nvPr/>
            </p:nvCxnSpPr>
            <p:spPr>
              <a:xfrm>
                <a:off x="211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9" name="Straight Connector 3658"/>
              <p:cNvCxnSpPr/>
              <p:nvPr/>
            </p:nvCxnSpPr>
            <p:spPr>
              <a:xfrm>
                <a:off x="212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0" name="Straight Connector 3659"/>
              <p:cNvCxnSpPr/>
              <p:nvPr/>
            </p:nvCxnSpPr>
            <p:spPr>
              <a:xfrm>
                <a:off x="212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1" name="Straight Connector 3660"/>
              <p:cNvCxnSpPr/>
              <p:nvPr/>
            </p:nvCxnSpPr>
            <p:spPr>
              <a:xfrm>
                <a:off x="213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2" name="Straight Connector 3661"/>
              <p:cNvCxnSpPr/>
              <p:nvPr/>
            </p:nvCxnSpPr>
            <p:spPr>
              <a:xfrm>
                <a:off x="214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3" name="Straight Connector 3662"/>
              <p:cNvCxnSpPr/>
              <p:nvPr/>
            </p:nvCxnSpPr>
            <p:spPr>
              <a:xfrm>
                <a:off x="214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4" name="Straight Connector 3663"/>
              <p:cNvCxnSpPr/>
              <p:nvPr/>
            </p:nvCxnSpPr>
            <p:spPr>
              <a:xfrm>
                <a:off x="2156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5" name="Straight Connector 3664"/>
              <p:cNvCxnSpPr/>
              <p:nvPr/>
            </p:nvCxnSpPr>
            <p:spPr>
              <a:xfrm>
                <a:off x="216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6" name="Straight Connector 3665"/>
              <p:cNvCxnSpPr/>
              <p:nvPr/>
            </p:nvCxnSpPr>
            <p:spPr>
              <a:xfrm>
                <a:off x="2170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7" name="Straight Connector 3666"/>
              <p:cNvCxnSpPr/>
              <p:nvPr/>
            </p:nvCxnSpPr>
            <p:spPr>
              <a:xfrm>
                <a:off x="217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8" name="Straight Connector 3667"/>
              <p:cNvCxnSpPr/>
              <p:nvPr/>
            </p:nvCxnSpPr>
            <p:spPr>
              <a:xfrm>
                <a:off x="218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9" name="Straight Connector 3668"/>
              <p:cNvCxnSpPr/>
              <p:nvPr/>
            </p:nvCxnSpPr>
            <p:spPr>
              <a:xfrm>
                <a:off x="219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0" name="Straight Connector 3669"/>
              <p:cNvCxnSpPr/>
              <p:nvPr/>
            </p:nvCxnSpPr>
            <p:spPr>
              <a:xfrm>
                <a:off x="219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1" name="Straight Connector 3670"/>
              <p:cNvCxnSpPr/>
              <p:nvPr/>
            </p:nvCxnSpPr>
            <p:spPr>
              <a:xfrm>
                <a:off x="220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2" name="Straight Connector 3671"/>
              <p:cNvCxnSpPr/>
              <p:nvPr/>
            </p:nvCxnSpPr>
            <p:spPr>
              <a:xfrm>
                <a:off x="221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3" name="Straight Connector 3672"/>
              <p:cNvCxnSpPr/>
              <p:nvPr/>
            </p:nvCxnSpPr>
            <p:spPr>
              <a:xfrm>
                <a:off x="222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4" name="Straight Connector 3673"/>
              <p:cNvCxnSpPr/>
              <p:nvPr/>
            </p:nvCxnSpPr>
            <p:spPr>
              <a:xfrm>
                <a:off x="222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5" name="Straight Connector 3674"/>
              <p:cNvCxnSpPr/>
              <p:nvPr/>
            </p:nvCxnSpPr>
            <p:spPr>
              <a:xfrm>
                <a:off x="223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6" name="Straight Connector 3675"/>
              <p:cNvCxnSpPr/>
              <p:nvPr/>
            </p:nvCxnSpPr>
            <p:spPr>
              <a:xfrm>
                <a:off x="224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7" name="Straight Connector 3676"/>
              <p:cNvCxnSpPr/>
              <p:nvPr/>
            </p:nvCxnSpPr>
            <p:spPr>
              <a:xfrm>
                <a:off x="225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8" name="Straight Connector 3677"/>
              <p:cNvCxnSpPr/>
              <p:nvPr/>
            </p:nvCxnSpPr>
            <p:spPr>
              <a:xfrm>
                <a:off x="225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9" name="Straight Connector 3678"/>
              <p:cNvCxnSpPr/>
              <p:nvPr/>
            </p:nvCxnSpPr>
            <p:spPr>
              <a:xfrm>
                <a:off x="226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0" name="Straight Connector 3679"/>
              <p:cNvCxnSpPr/>
              <p:nvPr/>
            </p:nvCxnSpPr>
            <p:spPr>
              <a:xfrm>
                <a:off x="227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1" name="Straight Connector 3680"/>
              <p:cNvCxnSpPr/>
              <p:nvPr/>
            </p:nvCxnSpPr>
            <p:spPr>
              <a:xfrm>
                <a:off x="227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2" name="Straight Connector 3681"/>
              <p:cNvCxnSpPr/>
              <p:nvPr/>
            </p:nvCxnSpPr>
            <p:spPr>
              <a:xfrm>
                <a:off x="228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3" name="Straight Connector 3682"/>
              <p:cNvCxnSpPr/>
              <p:nvPr/>
            </p:nvCxnSpPr>
            <p:spPr>
              <a:xfrm>
                <a:off x="229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4" name="Straight Connector 3683"/>
              <p:cNvCxnSpPr/>
              <p:nvPr/>
            </p:nvCxnSpPr>
            <p:spPr>
              <a:xfrm>
                <a:off x="230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5" name="Straight Connector 3684"/>
              <p:cNvCxnSpPr/>
              <p:nvPr/>
            </p:nvCxnSpPr>
            <p:spPr>
              <a:xfrm>
                <a:off x="230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6" name="Straight Connector 3685"/>
              <p:cNvCxnSpPr/>
              <p:nvPr/>
            </p:nvCxnSpPr>
            <p:spPr>
              <a:xfrm>
                <a:off x="2314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7" name="Straight Connector 3686"/>
              <p:cNvCxnSpPr/>
              <p:nvPr/>
            </p:nvCxnSpPr>
            <p:spPr>
              <a:xfrm>
                <a:off x="232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8" name="Straight Connector 3687"/>
              <p:cNvCxnSpPr/>
              <p:nvPr/>
            </p:nvCxnSpPr>
            <p:spPr>
              <a:xfrm>
                <a:off x="232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9" name="Straight Connector 3688"/>
              <p:cNvCxnSpPr/>
              <p:nvPr/>
            </p:nvCxnSpPr>
            <p:spPr>
              <a:xfrm>
                <a:off x="23364000" y="24116400"/>
                <a:ext cx="0" cy="414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0" name="Straight Connector 3689"/>
              <p:cNvCxnSpPr/>
              <p:nvPr/>
            </p:nvCxnSpPr>
            <p:spPr>
              <a:xfrm>
                <a:off x="234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1" name="Straight Connector 3690"/>
              <p:cNvCxnSpPr/>
              <p:nvPr/>
            </p:nvCxnSpPr>
            <p:spPr>
              <a:xfrm>
                <a:off x="2350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2" name="Straight Connector 3691"/>
              <p:cNvCxnSpPr/>
              <p:nvPr/>
            </p:nvCxnSpPr>
            <p:spPr>
              <a:xfrm>
                <a:off x="235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3" name="Straight Connector 3692"/>
              <p:cNvCxnSpPr/>
              <p:nvPr/>
            </p:nvCxnSpPr>
            <p:spPr>
              <a:xfrm>
                <a:off x="23652000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4" name="Straight Connector 3693"/>
              <p:cNvCxnSpPr/>
              <p:nvPr/>
            </p:nvCxnSpPr>
            <p:spPr>
              <a:xfrm>
                <a:off x="237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5" name="Straight Connector 3694"/>
              <p:cNvCxnSpPr/>
              <p:nvPr/>
            </p:nvCxnSpPr>
            <p:spPr>
              <a:xfrm>
                <a:off x="237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6" name="Straight Connector 3695"/>
              <p:cNvCxnSpPr/>
              <p:nvPr/>
            </p:nvCxnSpPr>
            <p:spPr>
              <a:xfrm>
                <a:off x="238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7" name="Straight Connector 3696"/>
              <p:cNvCxnSpPr/>
              <p:nvPr/>
            </p:nvCxnSpPr>
            <p:spPr>
              <a:xfrm>
                <a:off x="239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8" name="Straight Connector 3697"/>
              <p:cNvCxnSpPr/>
              <p:nvPr/>
            </p:nvCxnSpPr>
            <p:spPr>
              <a:xfrm>
                <a:off x="240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9" name="Straight Connector 3698"/>
              <p:cNvCxnSpPr/>
              <p:nvPr/>
            </p:nvCxnSpPr>
            <p:spPr>
              <a:xfrm>
                <a:off x="240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0" name="Straight Connector 3699"/>
              <p:cNvCxnSpPr/>
              <p:nvPr/>
            </p:nvCxnSpPr>
            <p:spPr>
              <a:xfrm>
                <a:off x="2415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1" name="Straight Connector 3700"/>
              <p:cNvCxnSpPr/>
              <p:nvPr/>
            </p:nvCxnSpPr>
            <p:spPr>
              <a:xfrm>
                <a:off x="242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2" name="Straight Connector 3701"/>
              <p:cNvCxnSpPr/>
              <p:nvPr/>
            </p:nvCxnSpPr>
            <p:spPr>
              <a:xfrm>
                <a:off x="242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3" name="Straight Connector 3702"/>
              <p:cNvCxnSpPr/>
              <p:nvPr/>
            </p:nvCxnSpPr>
            <p:spPr>
              <a:xfrm>
                <a:off x="243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4" name="Straight Connector 3703"/>
              <p:cNvCxnSpPr/>
              <p:nvPr/>
            </p:nvCxnSpPr>
            <p:spPr>
              <a:xfrm>
                <a:off x="2444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5" name="Straight Connector 3704"/>
              <p:cNvCxnSpPr/>
              <p:nvPr/>
            </p:nvCxnSpPr>
            <p:spPr>
              <a:xfrm>
                <a:off x="24516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6" name="Straight Connector 3705"/>
              <p:cNvCxnSpPr/>
              <p:nvPr/>
            </p:nvCxnSpPr>
            <p:spPr>
              <a:xfrm>
                <a:off x="245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7" name="Straight Connector 3706"/>
              <p:cNvCxnSpPr/>
              <p:nvPr/>
            </p:nvCxnSpPr>
            <p:spPr>
              <a:xfrm>
                <a:off x="246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8" name="Straight Connector 3707"/>
              <p:cNvCxnSpPr/>
              <p:nvPr/>
            </p:nvCxnSpPr>
            <p:spPr>
              <a:xfrm>
                <a:off x="247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9" name="Straight Connector 3708"/>
              <p:cNvCxnSpPr/>
              <p:nvPr/>
            </p:nvCxnSpPr>
            <p:spPr>
              <a:xfrm>
                <a:off x="248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0" name="Straight Connector 3709"/>
              <p:cNvCxnSpPr/>
              <p:nvPr/>
            </p:nvCxnSpPr>
            <p:spPr>
              <a:xfrm>
                <a:off x="248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1" name="Straight Connector 3710"/>
              <p:cNvCxnSpPr/>
              <p:nvPr/>
            </p:nvCxnSpPr>
            <p:spPr>
              <a:xfrm>
                <a:off x="2494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2" name="Straight Connector 3711"/>
              <p:cNvCxnSpPr/>
              <p:nvPr/>
            </p:nvCxnSpPr>
            <p:spPr>
              <a:xfrm>
                <a:off x="250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3" name="Straight Connector 3712"/>
              <p:cNvCxnSpPr/>
              <p:nvPr/>
            </p:nvCxnSpPr>
            <p:spPr>
              <a:xfrm>
                <a:off x="25092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4" name="Straight Connector 3713"/>
              <p:cNvCxnSpPr/>
              <p:nvPr/>
            </p:nvCxnSpPr>
            <p:spPr>
              <a:xfrm>
                <a:off x="251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5" name="Straight Connector 3714"/>
              <p:cNvCxnSpPr/>
              <p:nvPr/>
            </p:nvCxnSpPr>
            <p:spPr>
              <a:xfrm>
                <a:off x="252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6" name="Straight Connector 3715"/>
              <p:cNvCxnSpPr/>
              <p:nvPr/>
            </p:nvCxnSpPr>
            <p:spPr>
              <a:xfrm>
                <a:off x="253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7" name="Straight Connector 3716"/>
              <p:cNvCxnSpPr/>
              <p:nvPr/>
            </p:nvCxnSpPr>
            <p:spPr>
              <a:xfrm>
                <a:off x="253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8" name="Straight Connector 3717"/>
              <p:cNvCxnSpPr/>
              <p:nvPr/>
            </p:nvCxnSpPr>
            <p:spPr>
              <a:xfrm>
                <a:off x="254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9" name="Straight Connector 3718"/>
              <p:cNvCxnSpPr/>
              <p:nvPr/>
            </p:nvCxnSpPr>
            <p:spPr>
              <a:xfrm>
                <a:off x="255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0" name="Straight Connector 3719"/>
              <p:cNvCxnSpPr/>
              <p:nvPr/>
            </p:nvCxnSpPr>
            <p:spPr>
              <a:xfrm>
                <a:off x="255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1" name="Straight Connector 3720"/>
              <p:cNvCxnSpPr/>
              <p:nvPr/>
            </p:nvCxnSpPr>
            <p:spPr>
              <a:xfrm>
                <a:off x="256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2" name="Straight Connector 3721"/>
              <p:cNvCxnSpPr/>
              <p:nvPr/>
            </p:nvCxnSpPr>
            <p:spPr>
              <a:xfrm>
                <a:off x="25738606" y="23828400"/>
                <a:ext cx="0" cy="414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3" name="Straight Connector 3722"/>
              <p:cNvCxnSpPr/>
              <p:nvPr/>
            </p:nvCxnSpPr>
            <p:spPr>
              <a:xfrm>
                <a:off x="258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4" name="Straight Connector 3723"/>
              <p:cNvCxnSpPr/>
              <p:nvPr/>
            </p:nvCxnSpPr>
            <p:spPr>
              <a:xfrm>
                <a:off x="258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5" name="Straight Connector 3724"/>
              <p:cNvCxnSpPr/>
              <p:nvPr/>
            </p:nvCxnSpPr>
            <p:spPr>
              <a:xfrm>
                <a:off x="25956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6" name="Straight Connector 3725"/>
              <p:cNvCxnSpPr/>
              <p:nvPr/>
            </p:nvCxnSpPr>
            <p:spPr>
              <a:xfrm>
                <a:off x="260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7" name="Straight Connector 3726"/>
              <p:cNvCxnSpPr/>
              <p:nvPr/>
            </p:nvCxnSpPr>
            <p:spPr>
              <a:xfrm>
                <a:off x="260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8" name="Straight Connector 3727"/>
              <p:cNvCxnSpPr/>
              <p:nvPr/>
            </p:nvCxnSpPr>
            <p:spPr>
              <a:xfrm>
                <a:off x="261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9" name="Straight Connector 3728"/>
              <p:cNvCxnSpPr/>
              <p:nvPr/>
            </p:nvCxnSpPr>
            <p:spPr>
              <a:xfrm>
                <a:off x="26244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0" name="Straight Connector 3729"/>
              <p:cNvCxnSpPr/>
              <p:nvPr/>
            </p:nvCxnSpPr>
            <p:spPr>
              <a:xfrm>
                <a:off x="263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1" name="Straight Connector 3730"/>
              <p:cNvCxnSpPr/>
              <p:nvPr/>
            </p:nvCxnSpPr>
            <p:spPr>
              <a:xfrm>
                <a:off x="263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2" name="Straight Connector 3731"/>
              <p:cNvCxnSpPr/>
              <p:nvPr/>
            </p:nvCxnSpPr>
            <p:spPr>
              <a:xfrm>
                <a:off x="264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3" name="Straight Connector 3732"/>
              <p:cNvCxnSpPr/>
              <p:nvPr/>
            </p:nvCxnSpPr>
            <p:spPr>
              <a:xfrm>
                <a:off x="265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4" name="Straight Connector 3733"/>
              <p:cNvCxnSpPr/>
              <p:nvPr/>
            </p:nvCxnSpPr>
            <p:spPr>
              <a:xfrm>
                <a:off x="266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5" name="Straight Connector 3734"/>
              <p:cNvCxnSpPr/>
              <p:nvPr/>
            </p:nvCxnSpPr>
            <p:spPr>
              <a:xfrm>
                <a:off x="266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6" name="Straight Connector 3735"/>
              <p:cNvCxnSpPr/>
              <p:nvPr/>
            </p:nvCxnSpPr>
            <p:spPr>
              <a:xfrm>
                <a:off x="267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7" name="Straight Connector 3736"/>
              <p:cNvCxnSpPr/>
              <p:nvPr/>
            </p:nvCxnSpPr>
            <p:spPr>
              <a:xfrm>
                <a:off x="268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8" name="Straight Connector 3737"/>
              <p:cNvCxnSpPr/>
              <p:nvPr/>
            </p:nvCxnSpPr>
            <p:spPr>
              <a:xfrm>
                <a:off x="268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9" name="Straight Connector 3738"/>
              <p:cNvCxnSpPr/>
              <p:nvPr/>
            </p:nvCxnSpPr>
            <p:spPr>
              <a:xfrm>
                <a:off x="269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0" name="Straight Connector 3739"/>
              <p:cNvCxnSpPr/>
              <p:nvPr/>
            </p:nvCxnSpPr>
            <p:spPr>
              <a:xfrm>
                <a:off x="270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1" name="Straight Connector 3740"/>
              <p:cNvCxnSpPr/>
              <p:nvPr/>
            </p:nvCxnSpPr>
            <p:spPr>
              <a:xfrm>
                <a:off x="271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2" name="Straight Connector 3741"/>
              <p:cNvCxnSpPr/>
              <p:nvPr/>
            </p:nvCxnSpPr>
            <p:spPr>
              <a:xfrm>
                <a:off x="271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3" name="Straight Connector 3742"/>
              <p:cNvCxnSpPr/>
              <p:nvPr/>
            </p:nvCxnSpPr>
            <p:spPr>
              <a:xfrm>
                <a:off x="272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4" name="Straight Connector 3743"/>
              <p:cNvCxnSpPr/>
              <p:nvPr/>
            </p:nvCxnSpPr>
            <p:spPr>
              <a:xfrm>
                <a:off x="273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5" name="Straight Connector 3744"/>
              <p:cNvCxnSpPr/>
              <p:nvPr/>
            </p:nvCxnSpPr>
            <p:spPr>
              <a:xfrm>
                <a:off x="273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6" name="Straight Connector 3745"/>
              <p:cNvCxnSpPr/>
              <p:nvPr/>
            </p:nvCxnSpPr>
            <p:spPr>
              <a:xfrm>
                <a:off x="27466606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7" name="Straight Connector 3746"/>
              <p:cNvCxnSpPr/>
              <p:nvPr/>
            </p:nvCxnSpPr>
            <p:spPr>
              <a:xfrm>
                <a:off x="275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8" name="Straight Connector 3747"/>
              <p:cNvCxnSpPr/>
              <p:nvPr/>
            </p:nvCxnSpPr>
            <p:spPr>
              <a:xfrm>
                <a:off x="276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9" name="Straight Connector 3748"/>
              <p:cNvCxnSpPr/>
              <p:nvPr/>
            </p:nvCxnSpPr>
            <p:spPr>
              <a:xfrm>
                <a:off x="27684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0" name="Straight Connector 3749"/>
              <p:cNvCxnSpPr/>
              <p:nvPr/>
            </p:nvCxnSpPr>
            <p:spPr>
              <a:xfrm>
                <a:off x="277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1" name="Straight Connector 3750"/>
              <p:cNvCxnSpPr/>
              <p:nvPr/>
            </p:nvCxnSpPr>
            <p:spPr>
              <a:xfrm>
                <a:off x="278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2" name="Straight Connector 3751"/>
              <p:cNvCxnSpPr/>
              <p:nvPr/>
            </p:nvCxnSpPr>
            <p:spPr>
              <a:xfrm>
                <a:off x="279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3" name="Straight Connector 3752"/>
              <p:cNvCxnSpPr/>
              <p:nvPr/>
            </p:nvCxnSpPr>
            <p:spPr>
              <a:xfrm>
                <a:off x="279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4" name="Straight Connector 3753"/>
              <p:cNvCxnSpPr/>
              <p:nvPr/>
            </p:nvCxnSpPr>
            <p:spPr>
              <a:xfrm>
                <a:off x="280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5" name="Straight Connector 3754"/>
              <p:cNvCxnSpPr/>
              <p:nvPr/>
            </p:nvCxnSpPr>
            <p:spPr>
              <a:xfrm>
                <a:off x="281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6" name="Straight Connector 3755"/>
              <p:cNvCxnSpPr/>
              <p:nvPr/>
            </p:nvCxnSpPr>
            <p:spPr>
              <a:xfrm>
                <a:off x="281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7" name="Straight Connector 3756"/>
              <p:cNvCxnSpPr/>
              <p:nvPr/>
            </p:nvCxnSpPr>
            <p:spPr>
              <a:xfrm>
                <a:off x="282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8" name="Straight Connector 3757"/>
              <p:cNvCxnSpPr/>
              <p:nvPr/>
            </p:nvCxnSpPr>
            <p:spPr>
              <a:xfrm>
                <a:off x="283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9" name="Straight Connector 3758"/>
              <p:cNvCxnSpPr/>
              <p:nvPr/>
            </p:nvCxnSpPr>
            <p:spPr>
              <a:xfrm>
                <a:off x="284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0" name="Straight Connector 3759"/>
              <p:cNvCxnSpPr/>
              <p:nvPr/>
            </p:nvCxnSpPr>
            <p:spPr>
              <a:xfrm>
                <a:off x="284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1" name="Straight Connector 3760"/>
              <p:cNvCxnSpPr/>
              <p:nvPr/>
            </p:nvCxnSpPr>
            <p:spPr>
              <a:xfrm>
                <a:off x="285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2" name="Straight Connector 3761"/>
              <p:cNvCxnSpPr/>
              <p:nvPr/>
            </p:nvCxnSpPr>
            <p:spPr>
              <a:xfrm>
                <a:off x="286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3" name="Straight Connector 3762"/>
              <p:cNvCxnSpPr/>
              <p:nvPr/>
            </p:nvCxnSpPr>
            <p:spPr>
              <a:xfrm>
                <a:off x="286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4" name="Straight Connector 3763"/>
              <p:cNvCxnSpPr/>
              <p:nvPr/>
            </p:nvCxnSpPr>
            <p:spPr>
              <a:xfrm>
                <a:off x="2876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5" name="Straight Connector 3764"/>
              <p:cNvCxnSpPr/>
              <p:nvPr/>
            </p:nvCxnSpPr>
            <p:spPr>
              <a:xfrm>
                <a:off x="288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6" name="Straight Connector 3765"/>
              <p:cNvCxnSpPr/>
              <p:nvPr/>
            </p:nvCxnSpPr>
            <p:spPr>
              <a:xfrm>
                <a:off x="2890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7" name="Straight Connector 3766"/>
              <p:cNvCxnSpPr/>
              <p:nvPr/>
            </p:nvCxnSpPr>
            <p:spPr>
              <a:xfrm>
                <a:off x="289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8" name="Straight Connector 3767"/>
              <p:cNvCxnSpPr/>
              <p:nvPr/>
            </p:nvCxnSpPr>
            <p:spPr>
              <a:xfrm>
                <a:off x="290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9" name="Straight Connector 3768"/>
              <p:cNvCxnSpPr/>
              <p:nvPr/>
            </p:nvCxnSpPr>
            <p:spPr>
              <a:xfrm>
                <a:off x="291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0" name="Straight Connector 3769"/>
              <p:cNvCxnSpPr/>
              <p:nvPr/>
            </p:nvCxnSpPr>
            <p:spPr>
              <a:xfrm>
                <a:off x="29194606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1" name="Straight Connector 3770"/>
              <p:cNvCxnSpPr/>
              <p:nvPr/>
            </p:nvCxnSpPr>
            <p:spPr>
              <a:xfrm>
                <a:off x="292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2" name="Straight Connector 3771"/>
              <p:cNvCxnSpPr/>
              <p:nvPr/>
            </p:nvCxnSpPr>
            <p:spPr>
              <a:xfrm>
                <a:off x="293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3" name="Straight Connector 3772"/>
              <p:cNvCxnSpPr/>
              <p:nvPr/>
            </p:nvCxnSpPr>
            <p:spPr>
              <a:xfrm>
                <a:off x="294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4" name="Straight Connector 3773"/>
              <p:cNvCxnSpPr/>
              <p:nvPr/>
            </p:nvCxnSpPr>
            <p:spPr>
              <a:xfrm>
                <a:off x="294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5" name="Straight Connector 3774"/>
              <p:cNvCxnSpPr/>
              <p:nvPr/>
            </p:nvCxnSpPr>
            <p:spPr>
              <a:xfrm>
                <a:off x="295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6" name="Straight Connector 3775"/>
              <p:cNvCxnSpPr/>
              <p:nvPr/>
            </p:nvCxnSpPr>
            <p:spPr>
              <a:xfrm>
                <a:off x="296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7" name="Straight Connector 3776"/>
              <p:cNvCxnSpPr/>
              <p:nvPr/>
            </p:nvCxnSpPr>
            <p:spPr>
              <a:xfrm>
                <a:off x="297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8" name="Straight Connector 3777"/>
              <p:cNvCxnSpPr/>
              <p:nvPr/>
            </p:nvCxnSpPr>
            <p:spPr>
              <a:xfrm>
                <a:off x="297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9" name="Straight Connector 3778"/>
              <p:cNvCxnSpPr/>
              <p:nvPr/>
            </p:nvCxnSpPr>
            <p:spPr>
              <a:xfrm>
                <a:off x="298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0" name="Straight Connector 3779"/>
              <p:cNvCxnSpPr/>
              <p:nvPr/>
            </p:nvCxnSpPr>
            <p:spPr>
              <a:xfrm>
                <a:off x="299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1" name="Straight Connector 3780"/>
              <p:cNvCxnSpPr/>
              <p:nvPr/>
            </p:nvCxnSpPr>
            <p:spPr>
              <a:xfrm>
                <a:off x="299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2" name="Straight Connector 3781"/>
              <p:cNvCxnSpPr/>
              <p:nvPr/>
            </p:nvCxnSpPr>
            <p:spPr>
              <a:xfrm>
                <a:off x="300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3" name="Straight Connector 3782"/>
              <p:cNvCxnSpPr/>
              <p:nvPr/>
            </p:nvCxnSpPr>
            <p:spPr>
              <a:xfrm>
                <a:off x="301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4" name="Straight Connector 3783"/>
              <p:cNvCxnSpPr/>
              <p:nvPr/>
            </p:nvCxnSpPr>
            <p:spPr>
              <a:xfrm>
                <a:off x="30204000" y="24116400"/>
                <a:ext cx="0" cy="5400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5" name="Straight Connector 3784"/>
              <p:cNvCxnSpPr/>
              <p:nvPr/>
            </p:nvCxnSpPr>
            <p:spPr>
              <a:xfrm>
                <a:off x="302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6" name="Straight Connector 3785"/>
              <p:cNvCxnSpPr/>
              <p:nvPr/>
            </p:nvCxnSpPr>
            <p:spPr>
              <a:xfrm>
                <a:off x="3034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7" name="Straight Connector 3786"/>
              <p:cNvCxnSpPr/>
              <p:nvPr/>
            </p:nvCxnSpPr>
            <p:spPr>
              <a:xfrm>
                <a:off x="304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8" name="Straight Connector 3787"/>
              <p:cNvCxnSpPr/>
              <p:nvPr/>
            </p:nvCxnSpPr>
            <p:spPr>
              <a:xfrm>
                <a:off x="304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9" name="Straight Connector 3788"/>
              <p:cNvCxnSpPr/>
              <p:nvPr/>
            </p:nvCxnSpPr>
            <p:spPr>
              <a:xfrm>
                <a:off x="30564000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0" name="Straight Connector 3789"/>
              <p:cNvCxnSpPr/>
              <p:nvPr/>
            </p:nvCxnSpPr>
            <p:spPr>
              <a:xfrm>
                <a:off x="306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1" name="Straight Connector 3790"/>
              <p:cNvCxnSpPr/>
              <p:nvPr/>
            </p:nvCxnSpPr>
            <p:spPr>
              <a:xfrm>
                <a:off x="30706606" y="17762400"/>
                <a:ext cx="0" cy="6480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2" name="Straight Connector 3791"/>
              <p:cNvCxnSpPr/>
              <p:nvPr/>
            </p:nvCxnSpPr>
            <p:spPr>
              <a:xfrm>
                <a:off x="307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3" name="Straight Connector 3792"/>
              <p:cNvCxnSpPr/>
              <p:nvPr/>
            </p:nvCxnSpPr>
            <p:spPr>
              <a:xfrm>
                <a:off x="308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4" name="Straight Connector 3793"/>
              <p:cNvCxnSpPr/>
              <p:nvPr/>
            </p:nvCxnSpPr>
            <p:spPr>
              <a:xfrm>
                <a:off x="309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5" name="Straight Connector 3794"/>
              <p:cNvCxnSpPr/>
              <p:nvPr/>
            </p:nvCxnSpPr>
            <p:spPr>
              <a:xfrm>
                <a:off x="309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6" name="Straight Connector 3795"/>
              <p:cNvCxnSpPr/>
              <p:nvPr/>
            </p:nvCxnSpPr>
            <p:spPr>
              <a:xfrm>
                <a:off x="310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7" name="Straight Connector 3796"/>
              <p:cNvCxnSpPr/>
              <p:nvPr/>
            </p:nvCxnSpPr>
            <p:spPr>
              <a:xfrm>
                <a:off x="311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8" name="Straight Connector 3797"/>
              <p:cNvCxnSpPr/>
              <p:nvPr/>
            </p:nvCxnSpPr>
            <p:spPr>
              <a:xfrm>
                <a:off x="312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9" name="Straight Connector 3798"/>
              <p:cNvCxnSpPr/>
              <p:nvPr/>
            </p:nvCxnSpPr>
            <p:spPr>
              <a:xfrm>
                <a:off x="312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0" name="Straight Connector 3799"/>
              <p:cNvCxnSpPr/>
              <p:nvPr/>
            </p:nvCxnSpPr>
            <p:spPr>
              <a:xfrm>
                <a:off x="31356000" y="2393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1" name="Straight Connector 3800"/>
              <p:cNvCxnSpPr/>
              <p:nvPr/>
            </p:nvCxnSpPr>
            <p:spPr>
              <a:xfrm>
                <a:off x="314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2" name="Straight Connector 3801"/>
              <p:cNvCxnSpPr/>
              <p:nvPr/>
            </p:nvCxnSpPr>
            <p:spPr>
              <a:xfrm>
                <a:off x="314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3" name="Straight Connector 3802"/>
              <p:cNvCxnSpPr/>
              <p:nvPr/>
            </p:nvCxnSpPr>
            <p:spPr>
              <a:xfrm>
                <a:off x="315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4" name="Straight Connector 3803"/>
              <p:cNvCxnSpPr/>
              <p:nvPr/>
            </p:nvCxnSpPr>
            <p:spPr>
              <a:xfrm>
                <a:off x="3164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5" name="Straight Connector 3804"/>
              <p:cNvCxnSpPr/>
              <p:nvPr/>
            </p:nvCxnSpPr>
            <p:spPr>
              <a:xfrm>
                <a:off x="317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6" name="Straight Connector 3805"/>
              <p:cNvCxnSpPr/>
              <p:nvPr/>
            </p:nvCxnSpPr>
            <p:spPr>
              <a:xfrm>
                <a:off x="317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7" name="Straight Connector 3806"/>
              <p:cNvCxnSpPr/>
              <p:nvPr/>
            </p:nvCxnSpPr>
            <p:spPr>
              <a:xfrm>
                <a:off x="31858606" y="24116400"/>
                <a:ext cx="0" cy="414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8" name="Straight Connector 3807"/>
              <p:cNvCxnSpPr/>
              <p:nvPr/>
            </p:nvCxnSpPr>
            <p:spPr>
              <a:xfrm>
                <a:off x="319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9" name="Straight Connector 3808"/>
              <p:cNvCxnSpPr/>
              <p:nvPr/>
            </p:nvCxnSpPr>
            <p:spPr>
              <a:xfrm>
                <a:off x="320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0" name="Straight Connector 3809"/>
              <p:cNvCxnSpPr/>
              <p:nvPr/>
            </p:nvCxnSpPr>
            <p:spPr>
              <a:xfrm>
                <a:off x="320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1" name="Straight Connector 3810"/>
              <p:cNvCxnSpPr/>
              <p:nvPr/>
            </p:nvCxnSpPr>
            <p:spPr>
              <a:xfrm>
                <a:off x="32146606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2" name="Straight Connector 3811"/>
              <p:cNvCxnSpPr/>
              <p:nvPr/>
            </p:nvCxnSpPr>
            <p:spPr>
              <a:xfrm>
                <a:off x="322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3" name="Straight Connector 3812"/>
              <p:cNvCxnSpPr/>
              <p:nvPr/>
            </p:nvCxnSpPr>
            <p:spPr>
              <a:xfrm>
                <a:off x="322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4" name="Straight Connector 3813"/>
              <p:cNvCxnSpPr/>
              <p:nvPr/>
            </p:nvCxnSpPr>
            <p:spPr>
              <a:xfrm>
                <a:off x="323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5" name="Straight Connector 3814"/>
              <p:cNvCxnSpPr/>
              <p:nvPr/>
            </p:nvCxnSpPr>
            <p:spPr>
              <a:xfrm>
                <a:off x="324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6" name="Straight Connector 3815"/>
              <p:cNvCxnSpPr/>
              <p:nvPr/>
            </p:nvCxnSpPr>
            <p:spPr>
              <a:xfrm>
                <a:off x="325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7" name="Straight Connector 3816"/>
              <p:cNvCxnSpPr/>
              <p:nvPr/>
            </p:nvCxnSpPr>
            <p:spPr>
              <a:xfrm>
                <a:off x="325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8" name="Straight Connector 3817"/>
              <p:cNvCxnSpPr/>
              <p:nvPr/>
            </p:nvCxnSpPr>
            <p:spPr>
              <a:xfrm>
                <a:off x="326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9" name="Straight Connector 3818"/>
              <p:cNvCxnSpPr/>
              <p:nvPr/>
            </p:nvCxnSpPr>
            <p:spPr>
              <a:xfrm>
                <a:off x="327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0" name="Straight Connector 3819"/>
              <p:cNvCxnSpPr/>
              <p:nvPr/>
            </p:nvCxnSpPr>
            <p:spPr>
              <a:xfrm>
                <a:off x="327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1" name="Straight Connector 3820"/>
              <p:cNvCxnSpPr/>
              <p:nvPr/>
            </p:nvCxnSpPr>
            <p:spPr>
              <a:xfrm>
                <a:off x="328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2" name="Straight Connector 3821"/>
              <p:cNvCxnSpPr/>
              <p:nvPr/>
            </p:nvCxnSpPr>
            <p:spPr>
              <a:xfrm>
                <a:off x="329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3" name="Straight Connector 3822"/>
              <p:cNvCxnSpPr/>
              <p:nvPr/>
            </p:nvCxnSpPr>
            <p:spPr>
              <a:xfrm>
                <a:off x="330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4" name="Straight Connector 3823"/>
              <p:cNvCxnSpPr/>
              <p:nvPr/>
            </p:nvCxnSpPr>
            <p:spPr>
              <a:xfrm>
                <a:off x="330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5" name="Straight Connector 3824"/>
              <p:cNvCxnSpPr/>
              <p:nvPr/>
            </p:nvCxnSpPr>
            <p:spPr>
              <a:xfrm>
                <a:off x="3315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6" name="Straight Connector 3825"/>
              <p:cNvCxnSpPr/>
              <p:nvPr/>
            </p:nvCxnSpPr>
            <p:spPr>
              <a:xfrm>
                <a:off x="332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7" name="Straight Connector 3826"/>
              <p:cNvCxnSpPr/>
              <p:nvPr/>
            </p:nvCxnSpPr>
            <p:spPr>
              <a:xfrm>
                <a:off x="332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8" name="Straight Connector 3827"/>
              <p:cNvCxnSpPr/>
              <p:nvPr/>
            </p:nvCxnSpPr>
            <p:spPr>
              <a:xfrm>
                <a:off x="333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9" name="Straight Connector 3828"/>
              <p:cNvCxnSpPr/>
              <p:nvPr/>
            </p:nvCxnSpPr>
            <p:spPr>
              <a:xfrm>
                <a:off x="3344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0" name="Straight Connector 3829"/>
              <p:cNvCxnSpPr/>
              <p:nvPr/>
            </p:nvCxnSpPr>
            <p:spPr>
              <a:xfrm>
                <a:off x="335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1" name="Straight Connector 3830"/>
              <p:cNvCxnSpPr/>
              <p:nvPr/>
            </p:nvCxnSpPr>
            <p:spPr>
              <a:xfrm>
                <a:off x="335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2" name="Straight Connector 3831"/>
              <p:cNvCxnSpPr/>
              <p:nvPr/>
            </p:nvCxnSpPr>
            <p:spPr>
              <a:xfrm>
                <a:off x="336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3" name="Straight Connector 3832"/>
              <p:cNvCxnSpPr/>
              <p:nvPr/>
            </p:nvCxnSpPr>
            <p:spPr>
              <a:xfrm>
                <a:off x="33732000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4" name="Straight Connector 3833"/>
              <p:cNvCxnSpPr/>
              <p:nvPr/>
            </p:nvCxnSpPr>
            <p:spPr>
              <a:xfrm>
                <a:off x="338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5" name="Straight Connector 3834"/>
              <p:cNvCxnSpPr/>
              <p:nvPr/>
            </p:nvCxnSpPr>
            <p:spPr>
              <a:xfrm>
                <a:off x="338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6" name="Straight Connector 3835"/>
              <p:cNvCxnSpPr/>
              <p:nvPr/>
            </p:nvCxnSpPr>
            <p:spPr>
              <a:xfrm>
                <a:off x="339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7" name="Straight Connector 3836"/>
              <p:cNvCxnSpPr/>
              <p:nvPr/>
            </p:nvCxnSpPr>
            <p:spPr>
              <a:xfrm>
                <a:off x="340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8" name="Straight Connector 3837"/>
              <p:cNvCxnSpPr/>
              <p:nvPr/>
            </p:nvCxnSpPr>
            <p:spPr>
              <a:xfrm>
                <a:off x="340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9" name="Straight Connector 3838"/>
              <p:cNvCxnSpPr/>
              <p:nvPr/>
            </p:nvCxnSpPr>
            <p:spPr>
              <a:xfrm>
                <a:off x="341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0" name="Straight Connector 3839"/>
              <p:cNvCxnSpPr/>
              <p:nvPr/>
            </p:nvCxnSpPr>
            <p:spPr>
              <a:xfrm>
                <a:off x="342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1" name="Straight Connector 3840"/>
              <p:cNvCxnSpPr/>
              <p:nvPr/>
            </p:nvCxnSpPr>
            <p:spPr>
              <a:xfrm>
                <a:off x="343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2" name="Straight Connector 3841"/>
              <p:cNvCxnSpPr/>
              <p:nvPr/>
            </p:nvCxnSpPr>
            <p:spPr>
              <a:xfrm>
                <a:off x="343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3" name="Straight Connector 3842"/>
              <p:cNvCxnSpPr/>
              <p:nvPr/>
            </p:nvCxnSpPr>
            <p:spPr>
              <a:xfrm>
                <a:off x="344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4" name="Straight Connector 3843"/>
              <p:cNvCxnSpPr/>
              <p:nvPr/>
            </p:nvCxnSpPr>
            <p:spPr>
              <a:xfrm>
                <a:off x="345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5" name="Straight Connector 3844"/>
              <p:cNvCxnSpPr/>
              <p:nvPr/>
            </p:nvCxnSpPr>
            <p:spPr>
              <a:xfrm>
                <a:off x="345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6" name="Straight Connector 3845"/>
              <p:cNvCxnSpPr/>
              <p:nvPr/>
            </p:nvCxnSpPr>
            <p:spPr>
              <a:xfrm>
                <a:off x="346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7" name="Straight Connector 3846"/>
              <p:cNvCxnSpPr/>
              <p:nvPr/>
            </p:nvCxnSpPr>
            <p:spPr>
              <a:xfrm>
                <a:off x="347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8" name="Straight Connector 3847"/>
              <p:cNvCxnSpPr/>
              <p:nvPr/>
            </p:nvCxnSpPr>
            <p:spPr>
              <a:xfrm>
                <a:off x="348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9" name="Straight Connector 3848"/>
              <p:cNvCxnSpPr/>
              <p:nvPr/>
            </p:nvCxnSpPr>
            <p:spPr>
              <a:xfrm>
                <a:off x="348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0" name="Straight Connector 3849"/>
              <p:cNvCxnSpPr/>
              <p:nvPr/>
            </p:nvCxnSpPr>
            <p:spPr>
              <a:xfrm>
                <a:off x="349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1" name="Straight Connector 3850"/>
              <p:cNvCxnSpPr/>
              <p:nvPr/>
            </p:nvCxnSpPr>
            <p:spPr>
              <a:xfrm>
                <a:off x="350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2" name="Straight Connector 3851"/>
              <p:cNvCxnSpPr/>
              <p:nvPr/>
            </p:nvCxnSpPr>
            <p:spPr>
              <a:xfrm>
                <a:off x="351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3" name="Straight Connector 3852"/>
              <p:cNvCxnSpPr/>
              <p:nvPr/>
            </p:nvCxnSpPr>
            <p:spPr>
              <a:xfrm>
                <a:off x="351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4" name="Straight Connector 3853"/>
              <p:cNvCxnSpPr/>
              <p:nvPr/>
            </p:nvCxnSpPr>
            <p:spPr>
              <a:xfrm>
                <a:off x="352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5" name="Straight Connector 3854"/>
              <p:cNvCxnSpPr/>
              <p:nvPr/>
            </p:nvCxnSpPr>
            <p:spPr>
              <a:xfrm>
                <a:off x="353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6" name="Straight Connector 3855"/>
              <p:cNvCxnSpPr/>
              <p:nvPr/>
            </p:nvCxnSpPr>
            <p:spPr>
              <a:xfrm>
                <a:off x="353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7" name="Straight Connector 3856"/>
              <p:cNvCxnSpPr/>
              <p:nvPr/>
            </p:nvCxnSpPr>
            <p:spPr>
              <a:xfrm>
                <a:off x="354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8" name="Straight Connector 3857"/>
              <p:cNvCxnSpPr/>
              <p:nvPr/>
            </p:nvCxnSpPr>
            <p:spPr>
              <a:xfrm>
                <a:off x="3553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9" name="Straight Connector 3858"/>
              <p:cNvCxnSpPr/>
              <p:nvPr/>
            </p:nvCxnSpPr>
            <p:spPr>
              <a:xfrm>
                <a:off x="356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0" name="Straight Connector 3859"/>
              <p:cNvCxnSpPr/>
              <p:nvPr/>
            </p:nvCxnSpPr>
            <p:spPr>
              <a:xfrm>
                <a:off x="356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1" name="Straight Connector 3860"/>
              <p:cNvCxnSpPr/>
              <p:nvPr/>
            </p:nvCxnSpPr>
            <p:spPr>
              <a:xfrm>
                <a:off x="357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2" name="Straight Connector 3861"/>
              <p:cNvCxnSpPr/>
              <p:nvPr/>
            </p:nvCxnSpPr>
            <p:spPr>
              <a:xfrm>
                <a:off x="358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3" name="Straight Connector 3862"/>
              <p:cNvCxnSpPr/>
              <p:nvPr/>
            </p:nvCxnSpPr>
            <p:spPr>
              <a:xfrm>
                <a:off x="358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4" name="Straight Connector 3863"/>
              <p:cNvCxnSpPr/>
              <p:nvPr/>
            </p:nvCxnSpPr>
            <p:spPr>
              <a:xfrm>
                <a:off x="3596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5" name="Straight Connector 3864"/>
              <p:cNvCxnSpPr/>
              <p:nvPr/>
            </p:nvCxnSpPr>
            <p:spPr>
              <a:xfrm>
                <a:off x="360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6" name="Straight Connector 3865"/>
              <p:cNvCxnSpPr/>
              <p:nvPr/>
            </p:nvCxnSpPr>
            <p:spPr>
              <a:xfrm>
                <a:off x="3610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7" name="Straight Connector 3866"/>
              <p:cNvCxnSpPr/>
              <p:nvPr/>
            </p:nvCxnSpPr>
            <p:spPr>
              <a:xfrm>
                <a:off x="361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8" name="Straight Connector 3867"/>
              <p:cNvCxnSpPr/>
              <p:nvPr/>
            </p:nvCxnSpPr>
            <p:spPr>
              <a:xfrm>
                <a:off x="362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9" name="Straight Connector 3868"/>
              <p:cNvCxnSpPr/>
              <p:nvPr/>
            </p:nvCxnSpPr>
            <p:spPr>
              <a:xfrm>
                <a:off x="363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0" name="Straight Connector 3869"/>
              <p:cNvCxnSpPr/>
              <p:nvPr/>
            </p:nvCxnSpPr>
            <p:spPr>
              <a:xfrm>
                <a:off x="363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1" name="Straight Connector 3870"/>
              <p:cNvCxnSpPr/>
              <p:nvPr/>
            </p:nvCxnSpPr>
            <p:spPr>
              <a:xfrm>
                <a:off x="364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2" name="Straight Connector 3871"/>
              <p:cNvCxnSpPr/>
              <p:nvPr/>
            </p:nvCxnSpPr>
            <p:spPr>
              <a:xfrm>
                <a:off x="365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3" name="Straight Connector 3872"/>
              <p:cNvCxnSpPr/>
              <p:nvPr/>
            </p:nvCxnSpPr>
            <p:spPr>
              <a:xfrm>
                <a:off x="366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4" name="Straight Connector 3873"/>
              <p:cNvCxnSpPr/>
              <p:nvPr/>
            </p:nvCxnSpPr>
            <p:spPr>
              <a:xfrm>
                <a:off x="366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5" name="Straight Connector 3874"/>
              <p:cNvCxnSpPr/>
              <p:nvPr/>
            </p:nvCxnSpPr>
            <p:spPr>
              <a:xfrm>
                <a:off x="367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6" name="Straight Connector 3875"/>
              <p:cNvCxnSpPr/>
              <p:nvPr/>
            </p:nvCxnSpPr>
            <p:spPr>
              <a:xfrm>
                <a:off x="368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7" name="Straight Connector 3876"/>
              <p:cNvCxnSpPr/>
              <p:nvPr/>
            </p:nvCxnSpPr>
            <p:spPr>
              <a:xfrm>
                <a:off x="3690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8" name="Straight Connector 3877"/>
              <p:cNvCxnSpPr/>
              <p:nvPr/>
            </p:nvCxnSpPr>
            <p:spPr>
              <a:xfrm>
                <a:off x="369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9" name="Straight Connector 3878"/>
              <p:cNvCxnSpPr/>
              <p:nvPr/>
            </p:nvCxnSpPr>
            <p:spPr>
              <a:xfrm>
                <a:off x="3704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0" name="Straight Connector 3879"/>
              <p:cNvCxnSpPr/>
              <p:nvPr/>
            </p:nvCxnSpPr>
            <p:spPr>
              <a:xfrm>
                <a:off x="371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1" name="Straight Connector 3880"/>
              <p:cNvCxnSpPr/>
              <p:nvPr/>
            </p:nvCxnSpPr>
            <p:spPr>
              <a:xfrm>
                <a:off x="3718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2" name="Straight Connector 3881"/>
              <p:cNvCxnSpPr/>
              <p:nvPr/>
            </p:nvCxnSpPr>
            <p:spPr>
              <a:xfrm>
                <a:off x="372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3" name="Straight Connector 3882"/>
              <p:cNvCxnSpPr/>
              <p:nvPr/>
            </p:nvCxnSpPr>
            <p:spPr>
              <a:xfrm>
                <a:off x="37330606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4" name="Straight Connector 3883"/>
              <p:cNvCxnSpPr/>
              <p:nvPr/>
            </p:nvCxnSpPr>
            <p:spPr>
              <a:xfrm>
                <a:off x="374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5" name="Straight Connector 3884"/>
              <p:cNvCxnSpPr/>
              <p:nvPr/>
            </p:nvCxnSpPr>
            <p:spPr>
              <a:xfrm>
                <a:off x="3747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6" name="Straight Connector 3885"/>
              <p:cNvCxnSpPr/>
              <p:nvPr/>
            </p:nvCxnSpPr>
            <p:spPr>
              <a:xfrm>
                <a:off x="3754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7" name="Straight Connector 3886"/>
              <p:cNvCxnSpPr/>
              <p:nvPr/>
            </p:nvCxnSpPr>
            <p:spPr>
              <a:xfrm>
                <a:off x="3761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8" name="Straight Connector 3887"/>
              <p:cNvCxnSpPr/>
              <p:nvPr/>
            </p:nvCxnSpPr>
            <p:spPr>
              <a:xfrm>
                <a:off x="376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9" name="Straight Connector 3888"/>
              <p:cNvCxnSpPr/>
              <p:nvPr/>
            </p:nvCxnSpPr>
            <p:spPr>
              <a:xfrm>
                <a:off x="3776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0" name="Straight Connector 3889"/>
              <p:cNvCxnSpPr/>
              <p:nvPr/>
            </p:nvCxnSpPr>
            <p:spPr>
              <a:xfrm>
                <a:off x="378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1" name="Straight Connector 3890"/>
              <p:cNvCxnSpPr/>
              <p:nvPr/>
            </p:nvCxnSpPr>
            <p:spPr>
              <a:xfrm>
                <a:off x="3790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2" name="Straight Connector 3891"/>
              <p:cNvCxnSpPr/>
              <p:nvPr/>
            </p:nvCxnSpPr>
            <p:spPr>
              <a:xfrm>
                <a:off x="379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3" name="Straight Connector 3892"/>
              <p:cNvCxnSpPr/>
              <p:nvPr/>
            </p:nvCxnSpPr>
            <p:spPr>
              <a:xfrm>
                <a:off x="3805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4" name="Straight Connector 3893"/>
              <p:cNvCxnSpPr/>
              <p:nvPr/>
            </p:nvCxnSpPr>
            <p:spPr>
              <a:xfrm>
                <a:off x="381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5" name="Straight Connector 3894"/>
              <p:cNvCxnSpPr/>
              <p:nvPr/>
            </p:nvCxnSpPr>
            <p:spPr>
              <a:xfrm>
                <a:off x="3819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6" name="Straight Connector 3895"/>
              <p:cNvCxnSpPr/>
              <p:nvPr/>
            </p:nvCxnSpPr>
            <p:spPr>
              <a:xfrm>
                <a:off x="382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7" name="Straight Connector 3896"/>
              <p:cNvCxnSpPr/>
              <p:nvPr/>
            </p:nvCxnSpPr>
            <p:spPr>
              <a:xfrm>
                <a:off x="3834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8" name="Straight Connector 3897"/>
              <p:cNvCxnSpPr/>
              <p:nvPr/>
            </p:nvCxnSpPr>
            <p:spPr>
              <a:xfrm>
                <a:off x="38410606" y="24116400"/>
                <a:ext cx="0" cy="30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9" name="Straight Connector 3898"/>
              <p:cNvCxnSpPr/>
              <p:nvPr/>
            </p:nvCxnSpPr>
            <p:spPr>
              <a:xfrm>
                <a:off x="3848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0" name="Straight Connector 3899"/>
              <p:cNvCxnSpPr/>
              <p:nvPr/>
            </p:nvCxnSpPr>
            <p:spPr>
              <a:xfrm>
                <a:off x="3855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1" name="Straight Connector 3900"/>
              <p:cNvCxnSpPr/>
              <p:nvPr/>
            </p:nvCxnSpPr>
            <p:spPr>
              <a:xfrm>
                <a:off x="3862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2" name="Straight Connector 3901"/>
              <p:cNvCxnSpPr/>
              <p:nvPr/>
            </p:nvCxnSpPr>
            <p:spPr>
              <a:xfrm>
                <a:off x="386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3" name="Straight Connector 3902"/>
              <p:cNvCxnSpPr/>
              <p:nvPr/>
            </p:nvCxnSpPr>
            <p:spPr>
              <a:xfrm>
                <a:off x="3877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4" name="Straight Connector 3903"/>
              <p:cNvCxnSpPr/>
              <p:nvPr/>
            </p:nvCxnSpPr>
            <p:spPr>
              <a:xfrm>
                <a:off x="3884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5" name="Straight Connector 3904"/>
              <p:cNvCxnSpPr/>
              <p:nvPr/>
            </p:nvCxnSpPr>
            <p:spPr>
              <a:xfrm>
                <a:off x="3891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6" name="Straight Connector 3905"/>
              <p:cNvCxnSpPr/>
              <p:nvPr/>
            </p:nvCxnSpPr>
            <p:spPr>
              <a:xfrm>
                <a:off x="389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7" name="Straight Connector 3906"/>
              <p:cNvCxnSpPr/>
              <p:nvPr/>
            </p:nvCxnSpPr>
            <p:spPr>
              <a:xfrm>
                <a:off x="3905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8" name="Straight Connector 3907"/>
              <p:cNvCxnSpPr/>
              <p:nvPr/>
            </p:nvCxnSpPr>
            <p:spPr>
              <a:xfrm>
                <a:off x="391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9" name="Straight Connector 3908"/>
              <p:cNvCxnSpPr/>
              <p:nvPr/>
            </p:nvCxnSpPr>
            <p:spPr>
              <a:xfrm>
                <a:off x="3920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0" name="Straight Connector 3909"/>
              <p:cNvCxnSpPr/>
              <p:nvPr/>
            </p:nvCxnSpPr>
            <p:spPr>
              <a:xfrm>
                <a:off x="392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1" name="Straight Connector 3910"/>
              <p:cNvCxnSpPr/>
              <p:nvPr/>
            </p:nvCxnSpPr>
            <p:spPr>
              <a:xfrm>
                <a:off x="3934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2" name="Straight Connector 3911"/>
              <p:cNvCxnSpPr/>
              <p:nvPr/>
            </p:nvCxnSpPr>
            <p:spPr>
              <a:xfrm>
                <a:off x="394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3" name="Straight Connector 3912"/>
              <p:cNvCxnSpPr/>
              <p:nvPr/>
            </p:nvCxnSpPr>
            <p:spPr>
              <a:xfrm>
                <a:off x="3949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4" name="Straight Connector 3913"/>
              <p:cNvCxnSpPr/>
              <p:nvPr/>
            </p:nvCxnSpPr>
            <p:spPr>
              <a:xfrm>
                <a:off x="395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5" name="Straight Connector 3914"/>
              <p:cNvCxnSpPr/>
              <p:nvPr/>
            </p:nvCxnSpPr>
            <p:spPr>
              <a:xfrm>
                <a:off x="3963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6" name="Straight Connector 3915"/>
              <p:cNvCxnSpPr/>
              <p:nvPr/>
            </p:nvCxnSpPr>
            <p:spPr>
              <a:xfrm>
                <a:off x="397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7" name="Straight Connector 3916"/>
              <p:cNvCxnSpPr/>
              <p:nvPr/>
            </p:nvCxnSpPr>
            <p:spPr>
              <a:xfrm>
                <a:off x="3978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8" name="Straight Connector 3917"/>
              <p:cNvCxnSpPr/>
              <p:nvPr/>
            </p:nvCxnSpPr>
            <p:spPr>
              <a:xfrm>
                <a:off x="398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9" name="Straight Connector 3918"/>
              <p:cNvCxnSpPr/>
              <p:nvPr/>
            </p:nvCxnSpPr>
            <p:spPr>
              <a:xfrm>
                <a:off x="3992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0" name="Straight Connector 3919"/>
              <p:cNvCxnSpPr/>
              <p:nvPr/>
            </p:nvCxnSpPr>
            <p:spPr>
              <a:xfrm>
                <a:off x="399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1" name="Straight Connector 3920"/>
              <p:cNvCxnSpPr/>
              <p:nvPr/>
            </p:nvCxnSpPr>
            <p:spPr>
              <a:xfrm>
                <a:off x="4006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2" name="Straight Connector 3921"/>
              <p:cNvCxnSpPr/>
              <p:nvPr/>
            </p:nvCxnSpPr>
            <p:spPr>
              <a:xfrm>
                <a:off x="401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3" name="Straight Connector 3922"/>
              <p:cNvCxnSpPr/>
              <p:nvPr/>
            </p:nvCxnSpPr>
            <p:spPr>
              <a:xfrm>
                <a:off x="4021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4" name="Straight Connector 3923"/>
              <p:cNvCxnSpPr/>
              <p:nvPr/>
            </p:nvCxnSpPr>
            <p:spPr>
              <a:xfrm>
                <a:off x="402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5" name="Straight Connector 3924"/>
              <p:cNvCxnSpPr/>
              <p:nvPr/>
            </p:nvCxnSpPr>
            <p:spPr>
              <a:xfrm>
                <a:off x="4035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6" name="Straight Connector 3925"/>
              <p:cNvCxnSpPr/>
              <p:nvPr/>
            </p:nvCxnSpPr>
            <p:spPr>
              <a:xfrm>
                <a:off x="404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7" name="Straight Connector 3926"/>
              <p:cNvCxnSpPr/>
              <p:nvPr/>
            </p:nvCxnSpPr>
            <p:spPr>
              <a:xfrm>
                <a:off x="4049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8" name="Straight Connector 3927"/>
              <p:cNvCxnSpPr/>
              <p:nvPr/>
            </p:nvCxnSpPr>
            <p:spPr>
              <a:xfrm>
                <a:off x="4057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9" name="Straight Connector 3928"/>
              <p:cNvCxnSpPr/>
              <p:nvPr/>
            </p:nvCxnSpPr>
            <p:spPr>
              <a:xfrm>
                <a:off x="4064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0" name="Straight Connector 3929"/>
              <p:cNvCxnSpPr/>
              <p:nvPr/>
            </p:nvCxnSpPr>
            <p:spPr>
              <a:xfrm>
                <a:off x="4071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1" name="Straight Connector 3930"/>
              <p:cNvCxnSpPr/>
              <p:nvPr/>
            </p:nvCxnSpPr>
            <p:spPr>
              <a:xfrm>
                <a:off x="4078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2" name="Straight Connector 3931"/>
              <p:cNvCxnSpPr/>
              <p:nvPr/>
            </p:nvCxnSpPr>
            <p:spPr>
              <a:xfrm>
                <a:off x="4086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3" name="Straight Connector 3932"/>
              <p:cNvCxnSpPr/>
              <p:nvPr/>
            </p:nvCxnSpPr>
            <p:spPr>
              <a:xfrm>
                <a:off x="4093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4" name="Straight Connector 3933"/>
              <p:cNvCxnSpPr/>
              <p:nvPr/>
            </p:nvCxnSpPr>
            <p:spPr>
              <a:xfrm>
                <a:off x="4100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5" name="Straight Connector 3934"/>
              <p:cNvCxnSpPr/>
              <p:nvPr/>
            </p:nvCxnSpPr>
            <p:spPr>
              <a:xfrm>
                <a:off x="4107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6" name="Straight Connector 3935"/>
              <p:cNvCxnSpPr/>
              <p:nvPr/>
            </p:nvCxnSpPr>
            <p:spPr>
              <a:xfrm>
                <a:off x="4114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7" name="Straight Connector 3936"/>
              <p:cNvCxnSpPr/>
              <p:nvPr/>
            </p:nvCxnSpPr>
            <p:spPr>
              <a:xfrm>
                <a:off x="41220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8" name="Straight Connector 3937"/>
              <p:cNvCxnSpPr/>
              <p:nvPr/>
            </p:nvCxnSpPr>
            <p:spPr>
              <a:xfrm>
                <a:off x="4129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9" name="Straight Connector 3938"/>
              <p:cNvCxnSpPr/>
              <p:nvPr/>
            </p:nvCxnSpPr>
            <p:spPr>
              <a:xfrm>
                <a:off x="41362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0" name="Straight Connector 3939"/>
              <p:cNvCxnSpPr/>
              <p:nvPr/>
            </p:nvCxnSpPr>
            <p:spPr>
              <a:xfrm>
                <a:off x="4143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1" name="Straight Connector 3940"/>
              <p:cNvCxnSpPr/>
              <p:nvPr/>
            </p:nvCxnSpPr>
            <p:spPr>
              <a:xfrm>
                <a:off x="41508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2" name="Straight Connector 3941"/>
              <p:cNvCxnSpPr/>
              <p:nvPr/>
            </p:nvCxnSpPr>
            <p:spPr>
              <a:xfrm>
                <a:off x="4157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3" name="Straight Connector 3942"/>
              <p:cNvCxnSpPr/>
              <p:nvPr/>
            </p:nvCxnSpPr>
            <p:spPr>
              <a:xfrm>
                <a:off x="41650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4" name="Straight Connector 3943"/>
              <p:cNvCxnSpPr/>
              <p:nvPr/>
            </p:nvCxnSpPr>
            <p:spPr>
              <a:xfrm>
                <a:off x="4172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5" name="Straight Connector 3944"/>
              <p:cNvCxnSpPr/>
              <p:nvPr/>
            </p:nvCxnSpPr>
            <p:spPr>
              <a:xfrm>
                <a:off x="41796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6" name="Straight Connector 3945"/>
              <p:cNvCxnSpPr/>
              <p:nvPr/>
            </p:nvCxnSpPr>
            <p:spPr>
              <a:xfrm>
                <a:off x="4186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7" name="Straight Connector 3946"/>
              <p:cNvCxnSpPr/>
              <p:nvPr/>
            </p:nvCxnSpPr>
            <p:spPr>
              <a:xfrm>
                <a:off x="41938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8" name="Straight Connector 3947"/>
              <p:cNvCxnSpPr/>
              <p:nvPr/>
            </p:nvCxnSpPr>
            <p:spPr>
              <a:xfrm>
                <a:off x="42012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9" name="Straight Connector 3948"/>
              <p:cNvCxnSpPr/>
              <p:nvPr/>
            </p:nvCxnSpPr>
            <p:spPr>
              <a:xfrm>
                <a:off x="42084000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0" name="Straight Connector 3949"/>
              <p:cNvCxnSpPr/>
              <p:nvPr/>
            </p:nvCxnSpPr>
            <p:spPr>
              <a:xfrm>
                <a:off x="42154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1" name="Straight Connector 3950"/>
              <p:cNvCxnSpPr/>
              <p:nvPr/>
            </p:nvCxnSpPr>
            <p:spPr>
              <a:xfrm>
                <a:off x="42226606" y="24116400"/>
                <a:ext cx="0" cy="126000"/>
              </a:xfrm>
              <a:prstGeom prst="line">
                <a:avLst/>
              </a:prstGeom>
              <a:ln w="14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52" name="TextBox 3951"/>
              <p:cNvSpPr txBox="1"/>
              <p:nvPr/>
            </p:nvSpPr>
            <p:spPr>
              <a:xfrm>
                <a:off x="468000" y="237744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53" name="TextBox 3952"/>
              <p:cNvSpPr txBox="1"/>
              <p:nvPr/>
            </p:nvSpPr>
            <p:spPr>
              <a:xfrm>
                <a:off x="2196000" y="237744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13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54" name="TextBox 3953"/>
              <p:cNvSpPr txBox="1"/>
              <p:nvPr/>
            </p:nvSpPr>
            <p:spPr>
              <a:xfrm>
                <a:off x="9036000" y="237744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14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55" name="TextBox 3954"/>
              <p:cNvSpPr txBox="1"/>
              <p:nvPr/>
            </p:nvSpPr>
            <p:spPr>
              <a:xfrm>
                <a:off x="11124000" y="237744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56" name="TextBox 3955"/>
              <p:cNvSpPr txBox="1"/>
              <p:nvPr/>
            </p:nvSpPr>
            <p:spPr>
              <a:xfrm>
                <a:off x="14796000" y="237744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16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57" name="TextBox 3956"/>
              <p:cNvSpPr txBox="1"/>
              <p:nvPr/>
            </p:nvSpPr>
            <p:spPr>
              <a:xfrm>
                <a:off x="15876000" y="237744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17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58" name="TextBox 3957"/>
              <p:cNvSpPr txBox="1"/>
              <p:nvPr/>
            </p:nvSpPr>
            <p:spPr>
              <a:xfrm>
                <a:off x="16884000" y="236664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20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59" name="TextBox 3958"/>
              <p:cNvSpPr txBox="1"/>
              <p:nvPr/>
            </p:nvSpPr>
            <p:spPr>
              <a:xfrm>
                <a:off x="17172000" y="237744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21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0" name="TextBox 3959"/>
              <p:cNvSpPr txBox="1"/>
              <p:nvPr/>
            </p:nvSpPr>
            <p:spPr>
              <a:xfrm>
                <a:off x="24444000" y="23774400"/>
                <a:ext cx="3513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SEP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1" name="TextBox 3960"/>
              <p:cNvSpPr txBox="1"/>
              <p:nvPr/>
            </p:nvSpPr>
            <p:spPr>
              <a:xfrm>
                <a:off x="25020000" y="237744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2011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2" name="TextBox 3961"/>
              <p:cNvSpPr txBox="1"/>
              <p:nvPr/>
            </p:nvSpPr>
            <p:spPr>
              <a:xfrm>
                <a:off x="25668000" y="236664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2015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3" name="TextBox 3962"/>
              <p:cNvSpPr txBox="1"/>
              <p:nvPr/>
            </p:nvSpPr>
            <p:spPr>
              <a:xfrm>
                <a:off x="25884000" y="237744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2017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4" name="TextBox 3963"/>
              <p:cNvSpPr txBox="1"/>
              <p:nvPr/>
            </p:nvSpPr>
            <p:spPr>
              <a:xfrm>
                <a:off x="26172000" y="237744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2025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5" name="TextBox 3964"/>
              <p:cNvSpPr txBox="1"/>
              <p:nvPr/>
            </p:nvSpPr>
            <p:spPr>
              <a:xfrm>
                <a:off x="27612000" y="237744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2034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6" name="TextBox 3965"/>
              <p:cNvSpPr txBox="1"/>
              <p:nvPr/>
            </p:nvSpPr>
            <p:spPr>
              <a:xfrm>
                <a:off x="29124000" y="23774400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2036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7" name="TextBox 3966"/>
              <p:cNvSpPr txBox="1"/>
              <p:nvPr/>
            </p:nvSpPr>
            <p:spPr>
              <a:xfrm>
                <a:off x="540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13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8" name="TextBox 3967"/>
              <p:cNvSpPr txBox="1"/>
              <p:nvPr/>
            </p:nvSpPr>
            <p:spPr>
              <a:xfrm>
                <a:off x="3780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14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69" name="TextBox 3968"/>
              <p:cNvSpPr txBox="1"/>
              <p:nvPr/>
            </p:nvSpPr>
            <p:spPr>
              <a:xfrm>
                <a:off x="6444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0" name="TextBox 3969"/>
              <p:cNvSpPr txBox="1"/>
              <p:nvPr/>
            </p:nvSpPr>
            <p:spPr>
              <a:xfrm>
                <a:off x="9396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1" name="TextBox 3970"/>
              <p:cNvSpPr txBox="1"/>
              <p:nvPr/>
            </p:nvSpPr>
            <p:spPr>
              <a:xfrm>
                <a:off x="10332000" y="24480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12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2" name="TextBox 3971"/>
              <p:cNvSpPr txBox="1"/>
              <p:nvPr/>
            </p:nvSpPr>
            <p:spPr>
              <a:xfrm>
                <a:off x="10476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13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3" name="TextBox 3972"/>
              <p:cNvSpPr txBox="1"/>
              <p:nvPr/>
            </p:nvSpPr>
            <p:spPr>
              <a:xfrm>
                <a:off x="12204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14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4" name="TextBox 3973"/>
              <p:cNvSpPr txBox="1"/>
              <p:nvPr/>
            </p:nvSpPr>
            <p:spPr>
              <a:xfrm>
                <a:off x="13212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5" name="TextBox 3974"/>
              <p:cNvSpPr txBox="1"/>
              <p:nvPr/>
            </p:nvSpPr>
            <p:spPr>
              <a:xfrm>
                <a:off x="16884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16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6" name="TextBox 3975"/>
              <p:cNvSpPr txBox="1"/>
              <p:nvPr/>
            </p:nvSpPr>
            <p:spPr>
              <a:xfrm>
                <a:off x="17388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20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7" name="TextBox 3976"/>
              <p:cNvSpPr txBox="1"/>
              <p:nvPr/>
            </p:nvSpPr>
            <p:spPr>
              <a:xfrm>
                <a:off x="19260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8" name="TextBox 3977"/>
              <p:cNvSpPr txBox="1"/>
              <p:nvPr/>
            </p:nvSpPr>
            <p:spPr>
              <a:xfrm>
                <a:off x="20124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13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79" name="TextBox 3978"/>
              <p:cNvSpPr txBox="1"/>
              <p:nvPr/>
            </p:nvSpPr>
            <p:spPr>
              <a:xfrm>
                <a:off x="23292000" y="24480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14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80" name="TextBox 3979"/>
              <p:cNvSpPr txBox="1"/>
              <p:nvPr/>
            </p:nvSpPr>
            <p:spPr>
              <a:xfrm>
                <a:off x="23580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81" name="TextBox 3980"/>
              <p:cNvSpPr txBox="1"/>
              <p:nvPr/>
            </p:nvSpPr>
            <p:spPr>
              <a:xfrm>
                <a:off x="27396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16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82" name="TextBox 3981"/>
              <p:cNvSpPr txBox="1"/>
              <p:nvPr/>
            </p:nvSpPr>
            <p:spPr>
              <a:xfrm>
                <a:off x="30492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13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83" name="TextBox 3982"/>
              <p:cNvSpPr txBox="1"/>
              <p:nvPr/>
            </p:nvSpPr>
            <p:spPr>
              <a:xfrm>
                <a:off x="31788000" y="24480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14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84" name="TextBox 3983"/>
              <p:cNvSpPr txBox="1"/>
              <p:nvPr/>
            </p:nvSpPr>
            <p:spPr>
              <a:xfrm>
                <a:off x="32076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15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85" name="TextBox 3984"/>
              <p:cNvSpPr txBox="1"/>
              <p:nvPr/>
            </p:nvSpPr>
            <p:spPr>
              <a:xfrm>
                <a:off x="33660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16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86" name="TextBox 3985"/>
              <p:cNvSpPr txBox="1"/>
              <p:nvPr/>
            </p:nvSpPr>
            <p:spPr>
              <a:xfrm>
                <a:off x="37260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17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87" name="TextBox 3986"/>
              <p:cNvSpPr txBox="1"/>
              <p:nvPr/>
            </p:nvSpPr>
            <p:spPr>
              <a:xfrm>
                <a:off x="38340000" y="24372000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AUG 21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88" name="TextBox 3987"/>
              <p:cNvSpPr txBox="1"/>
              <p:nvPr/>
            </p:nvSpPr>
            <p:spPr>
              <a:xfrm>
                <a:off x="31320000" y="23774400"/>
                <a:ext cx="75212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JUL 28, 2010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cxnSp>
          <p:nvCxnSpPr>
            <p:cNvPr id="3989" name="Straight Connector 3988"/>
            <p:cNvCxnSpPr/>
            <p:nvPr/>
          </p:nvCxnSpPr>
          <p:spPr>
            <a:xfrm>
              <a:off x="198000" y="25596000"/>
              <a:ext cx="370800" cy="0"/>
            </a:xfrm>
            <a:prstGeom prst="line">
              <a:avLst/>
            </a:prstGeom>
            <a:ln w="21600">
              <a:solidFill>
                <a:srgbClr val="FFB4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0" name="Straight Connector 3989"/>
            <p:cNvCxnSpPr/>
            <p:nvPr/>
          </p:nvCxnSpPr>
          <p:spPr>
            <a:xfrm>
              <a:off x="10803600" y="14194800"/>
              <a:ext cx="720000" cy="0"/>
            </a:xfrm>
            <a:prstGeom prst="line">
              <a:avLst/>
            </a:prstGeom>
            <a:ln w="21600">
              <a:solidFill>
                <a:srgbClr val="B44B6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1" name="Straight Connector 3990"/>
            <p:cNvCxnSpPr/>
            <p:nvPr/>
          </p:nvCxnSpPr>
          <p:spPr>
            <a:xfrm>
              <a:off x="9435600" y="14194800"/>
              <a:ext cx="360000" cy="0"/>
            </a:xfrm>
            <a:prstGeom prst="line">
              <a:avLst/>
            </a:prstGeom>
            <a:ln w="21600">
              <a:solidFill>
                <a:srgbClr val="B44B6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2" name="Arc 3991"/>
            <p:cNvSpPr/>
            <p:nvPr/>
          </p:nvSpPr>
          <p:spPr>
            <a:xfrm rot="16200000">
              <a:off x="15105600" y="22039200"/>
              <a:ext cx="1440000" cy="1440000"/>
            </a:xfrm>
            <a:prstGeom prst="arc">
              <a:avLst>
                <a:gd name="adj1" fmla="val 17811242"/>
                <a:gd name="adj2" fmla="val 0"/>
              </a:avLst>
            </a:prstGeom>
            <a:ln w="14400">
              <a:solidFill>
                <a:srgbClr val="0000FF"/>
              </a:solidFill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993" name="Straight Connector 3992"/>
            <p:cNvCxnSpPr/>
            <p:nvPr/>
          </p:nvCxnSpPr>
          <p:spPr>
            <a:xfrm>
              <a:off x="17337600" y="19965600"/>
              <a:ext cx="720000" cy="0"/>
            </a:xfrm>
            <a:prstGeom prst="line">
              <a:avLst/>
            </a:prstGeom>
            <a:ln w="21600">
              <a:solidFill>
                <a:srgbClr val="96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4" name="Arc 3993"/>
            <p:cNvSpPr/>
            <p:nvPr/>
          </p:nvSpPr>
          <p:spPr>
            <a:xfrm>
              <a:off x="11336400" y="1918800"/>
              <a:ext cx="3240000" cy="3240000"/>
            </a:xfrm>
            <a:prstGeom prst="arc">
              <a:avLst/>
            </a:prstGeom>
            <a:ln w="14400">
              <a:solidFill>
                <a:schemeClr val="tx1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995" name="Group 3994"/>
            <p:cNvGrpSpPr/>
            <p:nvPr/>
          </p:nvGrpSpPr>
          <p:grpSpPr>
            <a:xfrm>
              <a:off x="12672000" y="1800000"/>
              <a:ext cx="288000" cy="288000"/>
              <a:chOff x="30969484" y="14636108"/>
              <a:chExt cx="288000" cy="288000"/>
            </a:xfrm>
          </p:grpSpPr>
          <p:sp>
            <p:nvSpPr>
              <p:cNvPr id="3996" name="TextBox 3995"/>
              <p:cNvSpPr txBox="1"/>
              <p:nvPr/>
            </p:nvSpPr>
            <p:spPr>
              <a:xfrm>
                <a:off x="31008706" y="14672467"/>
                <a:ext cx="2279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8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?</a:t>
                </a:r>
                <a:endParaRPr lang="en-AU" sz="8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  <p:sp>
            <p:nvSpPr>
              <p:cNvPr id="3997" name="Oval 3996"/>
              <p:cNvSpPr/>
              <p:nvPr/>
            </p:nvSpPr>
            <p:spPr>
              <a:xfrm>
                <a:off x="30969484" y="14636108"/>
                <a:ext cx="288000" cy="288000"/>
              </a:xfrm>
              <a:prstGeom prst="ellipse">
                <a:avLst/>
              </a:prstGeom>
              <a:noFill/>
              <a:ln w="14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3998" name="Picture 2" descr="C:\Users\Wes\Pictures\sig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872000" y="22788000"/>
              <a:ext cx="571504" cy="285797"/>
            </a:xfrm>
            <a:prstGeom prst="rect">
              <a:avLst/>
            </a:prstGeom>
            <a:noFill/>
          </p:spPr>
        </p:pic>
        <p:sp>
          <p:nvSpPr>
            <p:cNvPr id="3999" name="TextBox 3998"/>
            <p:cNvSpPr txBox="1"/>
            <p:nvPr/>
          </p:nvSpPr>
          <p:spPr>
            <a:xfrm>
              <a:off x="8999999" y="22788000"/>
              <a:ext cx="1872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700" i="1" dirty="0" err="1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Steins;Gate</a:t>
              </a:r>
              <a:r>
                <a:rPr lang="en-AU" sz="7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created by </a:t>
              </a:r>
              <a:r>
                <a:rPr lang="en-AU" sz="700" i="1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5pb. </a:t>
              </a:r>
              <a:r>
                <a:rPr lang="en-AU" sz="7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and </a:t>
              </a:r>
              <a:r>
                <a:rPr lang="en-AU" sz="700" i="1" dirty="0" err="1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Nitroplus</a:t>
              </a:r>
              <a:r>
                <a:rPr lang="en-AU" sz="7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. </a:t>
              </a:r>
            </a:p>
            <a:p>
              <a:r>
                <a:rPr lang="en-AU" sz="700" dirty="0" smtClean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Poster design by Wesley Cox.</a:t>
              </a:r>
              <a:endParaRPr lang="en-AU" sz="700" i="1" dirty="0"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sp>
          <p:nvSpPr>
            <p:cNvPr id="4000" name="Rectangle 3999"/>
            <p:cNvSpPr/>
            <p:nvPr/>
          </p:nvSpPr>
          <p:spPr>
            <a:xfrm>
              <a:off x="19078560" y="1099247"/>
              <a:ext cx="1260000" cy="1260000"/>
            </a:xfrm>
            <a:prstGeom prst="rect">
              <a:avLst/>
            </a:prstGeom>
            <a:blipFill dpi="0" rotWithShape="1">
              <a:blip r:embed="rId5">
                <a:alphaModFix amt="9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1" name="Rectangle 4000"/>
            <p:cNvSpPr/>
            <p:nvPr/>
          </p:nvSpPr>
          <p:spPr>
            <a:xfrm>
              <a:off x="31651648" y="1813627"/>
              <a:ext cx="1440000" cy="720000"/>
            </a:xfrm>
            <a:prstGeom prst="rect">
              <a:avLst/>
            </a:prstGeom>
            <a:blipFill dpi="0" rotWithShape="1">
              <a:blip r:embed="rId6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2" name="Rectangle 4001"/>
            <p:cNvSpPr/>
            <p:nvPr/>
          </p:nvSpPr>
          <p:spPr>
            <a:xfrm>
              <a:off x="218928" y="6528535"/>
              <a:ext cx="1260000" cy="1260000"/>
            </a:xfrm>
            <a:prstGeom prst="rect">
              <a:avLst/>
            </a:prstGeom>
            <a:blipFill dpi="0" rotWithShape="1">
              <a:blip r:embed="rId7">
                <a:alphaModFix amt="9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3" name="Rectangle 4002"/>
            <p:cNvSpPr/>
            <p:nvPr/>
          </p:nvSpPr>
          <p:spPr>
            <a:xfrm>
              <a:off x="33937664" y="5171213"/>
              <a:ext cx="1548000" cy="1152000"/>
            </a:xfrm>
            <a:prstGeom prst="rect">
              <a:avLst/>
            </a:prstGeom>
            <a:blipFill dpi="0" rotWithShape="1">
              <a:blip r:embed="rId8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4" name="Rectangle 4003"/>
            <p:cNvSpPr/>
            <p:nvPr/>
          </p:nvSpPr>
          <p:spPr>
            <a:xfrm>
              <a:off x="4005142" y="16172665"/>
              <a:ext cx="1584000" cy="1080000"/>
            </a:xfrm>
            <a:prstGeom prst="rect">
              <a:avLst/>
            </a:prstGeom>
            <a:blipFill dpi="0" rotWithShape="1">
              <a:blip r:embed="rId9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5" name="Rectangle 4004"/>
            <p:cNvSpPr/>
            <p:nvPr/>
          </p:nvSpPr>
          <p:spPr>
            <a:xfrm>
              <a:off x="26222360" y="11672071"/>
              <a:ext cx="1512000" cy="1116000"/>
            </a:xfrm>
            <a:prstGeom prst="rect">
              <a:avLst/>
            </a:prstGeom>
            <a:blipFill dpi="0" rotWithShape="1">
              <a:blip r:embed="rId10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6" name="Rectangle 4005"/>
            <p:cNvSpPr/>
            <p:nvPr/>
          </p:nvSpPr>
          <p:spPr>
            <a:xfrm>
              <a:off x="25436542" y="9100303"/>
              <a:ext cx="2124000" cy="1080000"/>
            </a:xfrm>
            <a:prstGeom prst="rect">
              <a:avLst/>
            </a:prstGeom>
            <a:blipFill dpi="0" rotWithShape="1">
              <a:blip r:embed="rId11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7" name="Rectangle 4006"/>
            <p:cNvSpPr/>
            <p:nvPr/>
          </p:nvSpPr>
          <p:spPr>
            <a:xfrm>
              <a:off x="25936608" y="1313561"/>
              <a:ext cx="1836000" cy="1008000"/>
            </a:xfrm>
            <a:prstGeom prst="rect">
              <a:avLst/>
            </a:prstGeom>
            <a:blipFill dpi="0" rotWithShape="1">
              <a:blip r:embed="rId12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8" name="Rectangle 4007"/>
            <p:cNvSpPr/>
            <p:nvPr/>
          </p:nvSpPr>
          <p:spPr>
            <a:xfrm>
              <a:off x="33008970" y="27245555"/>
              <a:ext cx="1836000" cy="1008000"/>
            </a:xfrm>
            <a:prstGeom prst="rect">
              <a:avLst/>
            </a:prstGeom>
            <a:blipFill dpi="0" rotWithShape="1">
              <a:blip r:embed="rId13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9" name="Rectangle 4008"/>
            <p:cNvSpPr/>
            <p:nvPr/>
          </p:nvSpPr>
          <p:spPr>
            <a:xfrm>
              <a:off x="24364972" y="17315673"/>
              <a:ext cx="1836000" cy="1008000"/>
            </a:xfrm>
            <a:prstGeom prst="rect">
              <a:avLst/>
            </a:prstGeom>
            <a:blipFill dpi="0" rotWithShape="1">
              <a:blip r:embed="rId14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0" name="Rectangle 4009"/>
            <p:cNvSpPr/>
            <p:nvPr/>
          </p:nvSpPr>
          <p:spPr>
            <a:xfrm>
              <a:off x="1790564" y="6814287"/>
              <a:ext cx="1836000" cy="1008000"/>
            </a:xfrm>
            <a:prstGeom prst="rect">
              <a:avLst/>
            </a:prstGeom>
            <a:blipFill dpi="0" rotWithShape="1">
              <a:blip r:embed="rId15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1" name="Rectangle 4010"/>
            <p:cNvSpPr/>
            <p:nvPr/>
          </p:nvSpPr>
          <p:spPr>
            <a:xfrm>
              <a:off x="34366292" y="20959011"/>
              <a:ext cx="1238400" cy="1116000"/>
            </a:xfrm>
            <a:prstGeom prst="rect">
              <a:avLst/>
            </a:prstGeom>
            <a:blipFill dpi="0" rotWithShape="1">
              <a:blip r:embed="rId16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2" name="Rectangle 4011"/>
            <p:cNvSpPr/>
            <p:nvPr/>
          </p:nvSpPr>
          <p:spPr>
            <a:xfrm>
              <a:off x="39867018" y="9671807"/>
              <a:ext cx="1836000" cy="1008000"/>
            </a:xfrm>
            <a:prstGeom prst="rect">
              <a:avLst/>
            </a:prstGeom>
            <a:blipFill dpi="0" rotWithShape="1">
              <a:blip r:embed="rId17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3" name="Rectangle 4012"/>
            <p:cNvSpPr/>
            <p:nvPr/>
          </p:nvSpPr>
          <p:spPr>
            <a:xfrm>
              <a:off x="13434958" y="28317125"/>
              <a:ext cx="1836000" cy="1008000"/>
            </a:xfrm>
            <a:prstGeom prst="rect">
              <a:avLst/>
            </a:prstGeom>
            <a:blipFill dpi="0" rotWithShape="1">
              <a:blip r:embed="rId18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4" name="Rectangle 4013"/>
            <p:cNvSpPr/>
            <p:nvPr/>
          </p:nvSpPr>
          <p:spPr>
            <a:xfrm>
              <a:off x="28508376" y="14100963"/>
              <a:ext cx="1836000" cy="1008000"/>
            </a:xfrm>
            <a:prstGeom prst="rect">
              <a:avLst/>
            </a:prstGeom>
            <a:blipFill dpi="0" rotWithShape="1">
              <a:blip r:embed="rId19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5" name="Rectangle 4014"/>
            <p:cNvSpPr/>
            <p:nvPr/>
          </p:nvSpPr>
          <p:spPr>
            <a:xfrm>
              <a:off x="37723878" y="9028865"/>
              <a:ext cx="1836000" cy="1008000"/>
            </a:xfrm>
            <a:prstGeom prst="rect">
              <a:avLst/>
            </a:prstGeom>
            <a:blipFill dpi="0" rotWithShape="1">
              <a:blip r:embed="rId20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6" name="Rectangle 4015"/>
            <p:cNvSpPr/>
            <p:nvPr/>
          </p:nvSpPr>
          <p:spPr>
            <a:xfrm>
              <a:off x="22579022" y="22959275"/>
              <a:ext cx="1836000" cy="1008000"/>
            </a:xfrm>
            <a:prstGeom prst="rect">
              <a:avLst/>
            </a:prstGeom>
            <a:blipFill dpi="0" rotWithShape="1">
              <a:blip r:embed="rId21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7" name="Rectangle 4016"/>
            <p:cNvSpPr/>
            <p:nvPr/>
          </p:nvSpPr>
          <p:spPr>
            <a:xfrm>
              <a:off x="36652308" y="16815607"/>
              <a:ext cx="1836000" cy="1008000"/>
            </a:xfrm>
            <a:prstGeom prst="rect">
              <a:avLst/>
            </a:prstGeom>
            <a:blipFill dpi="0" rotWithShape="1">
              <a:blip r:embed="rId22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8" name="Rectangle 4017"/>
            <p:cNvSpPr/>
            <p:nvPr/>
          </p:nvSpPr>
          <p:spPr>
            <a:xfrm>
              <a:off x="290366" y="24530911"/>
              <a:ext cx="1836000" cy="1008000"/>
            </a:xfrm>
            <a:prstGeom prst="rect">
              <a:avLst/>
            </a:prstGeom>
            <a:blipFill dpi="0" rotWithShape="1">
              <a:blip r:embed="rId23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9" name="Rectangle 4018"/>
            <p:cNvSpPr/>
            <p:nvPr/>
          </p:nvSpPr>
          <p:spPr>
            <a:xfrm>
              <a:off x="26865302" y="27459869"/>
              <a:ext cx="1836000" cy="1008000"/>
            </a:xfrm>
            <a:prstGeom prst="rect">
              <a:avLst/>
            </a:prstGeom>
            <a:blipFill dpi="0" rotWithShape="1">
              <a:blip r:embed="rId24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20" name="Rectangle 4019"/>
            <p:cNvSpPr/>
            <p:nvPr/>
          </p:nvSpPr>
          <p:spPr>
            <a:xfrm>
              <a:off x="25865170" y="28602877"/>
              <a:ext cx="1836000" cy="1008000"/>
            </a:xfrm>
            <a:prstGeom prst="rect">
              <a:avLst/>
            </a:prstGeom>
            <a:blipFill dpi="0" rotWithShape="1">
              <a:blip r:embed="rId25" cstate="print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4021" name="Group 4020"/>
            <p:cNvGrpSpPr/>
            <p:nvPr/>
          </p:nvGrpSpPr>
          <p:grpSpPr>
            <a:xfrm>
              <a:off x="16045200" y="9288000"/>
              <a:ext cx="5982264" cy="2286016"/>
              <a:chOff x="16935420" y="9028865"/>
              <a:chExt cx="5982264" cy="2286016"/>
            </a:xfrm>
          </p:grpSpPr>
          <p:pic>
            <p:nvPicPr>
              <p:cNvPr id="4022" name="Picture 3" descr="C:\Users\Wes\Pictures\uJvjG.jpg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16935420" y="9028865"/>
                <a:ext cx="5982264" cy="2286016"/>
              </a:xfrm>
              <a:prstGeom prst="rect">
                <a:avLst/>
              </a:prstGeom>
              <a:noFill/>
            </p:spPr>
          </p:pic>
          <p:sp>
            <p:nvSpPr>
              <p:cNvPr id="4023" name="TextBox 4022"/>
              <p:cNvSpPr txBox="1"/>
              <p:nvPr/>
            </p:nvSpPr>
            <p:spPr>
              <a:xfrm>
                <a:off x="17435486" y="9457493"/>
                <a:ext cx="25282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>
                    <a:latin typeface="Droid Sans Fallback" pitchFamily="34" charset="-128"/>
                    <a:ea typeface="Droid Sans Fallback" pitchFamily="34" charset="-128"/>
                    <a:cs typeface="Droid Sans Fallback" pitchFamily="34" charset="-128"/>
                  </a:rPr>
                  <a:t>A BRIEF HISTORY OF</a:t>
                </a:r>
                <a:endParaRPr lang="en-AU" sz="2000" dirty="0"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endParaRPr>
              </a:p>
            </p:txBody>
          </p:sp>
        </p:grpSp>
        <p:cxnSp>
          <p:nvCxnSpPr>
            <p:cNvPr id="4024" name="Straight Connector 4023"/>
            <p:cNvCxnSpPr/>
            <p:nvPr/>
          </p:nvCxnSpPr>
          <p:spPr>
            <a:xfrm>
              <a:off x="16045200" y="11448000"/>
              <a:ext cx="5983200" cy="1588"/>
            </a:xfrm>
            <a:prstGeom prst="line">
              <a:avLst/>
            </a:prstGeom>
            <a:ln w="36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5" name="TextBox 4024"/>
            <p:cNvSpPr txBox="1"/>
            <p:nvPr/>
          </p:nvSpPr>
          <p:spPr>
            <a:xfrm>
              <a:off x="8564400" y="2689200"/>
              <a:ext cx="1911101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</a:t>
              </a:r>
              <a:r>
                <a:rPr lang="en-AU" sz="800" dirty="0" smtClean="0">
                  <a:solidFill>
                    <a:srgbClr val="0000FF"/>
                  </a:solidFill>
                </a:rPr>
                <a:t> 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100 mil for your kid. Take the train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4026" name="Group 4025"/>
            <p:cNvGrpSpPr/>
            <p:nvPr/>
          </p:nvGrpSpPr>
          <p:grpSpPr>
            <a:xfrm>
              <a:off x="7426800" y="2473200"/>
              <a:ext cx="29167200" cy="2707200"/>
              <a:chOff x="7426800" y="2527200"/>
              <a:chExt cx="29167200" cy="2707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4027" name="Arc 4026"/>
              <p:cNvSpPr/>
              <p:nvPr/>
            </p:nvSpPr>
            <p:spPr>
              <a:xfrm rot="16200000">
                <a:off x="6469200" y="3916800"/>
                <a:ext cx="2275200" cy="360000"/>
              </a:xfrm>
              <a:prstGeom prst="arc">
                <a:avLst/>
              </a:prstGeom>
              <a:ln w="14400">
                <a:solidFill>
                  <a:srgbClr val="FFFF0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28" name="Straight Connector 4027"/>
              <p:cNvCxnSpPr/>
              <p:nvPr/>
            </p:nvCxnSpPr>
            <p:spPr>
              <a:xfrm>
                <a:off x="7606800" y="2959200"/>
                <a:ext cx="2869200" cy="0"/>
              </a:xfrm>
              <a:prstGeom prst="line">
                <a:avLst/>
              </a:prstGeom>
              <a:ln w="14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29" name="Arc 4028"/>
              <p:cNvSpPr/>
              <p:nvPr/>
            </p:nvSpPr>
            <p:spPr>
              <a:xfrm>
                <a:off x="34786800" y="2527200"/>
                <a:ext cx="1807200" cy="1807200"/>
              </a:xfrm>
              <a:prstGeom prst="arc">
                <a:avLst/>
              </a:prstGeom>
              <a:ln w="14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30" name="Curved Connector 4029"/>
              <p:cNvCxnSpPr/>
              <p:nvPr/>
            </p:nvCxnSpPr>
            <p:spPr>
              <a:xfrm flipV="1">
                <a:off x="10476000" y="2527200"/>
                <a:ext cx="864000" cy="432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1" name="Straight Connector 4030"/>
              <p:cNvCxnSpPr/>
              <p:nvPr/>
            </p:nvCxnSpPr>
            <p:spPr>
              <a:xfrm>
                <a:off x="11340000" y="2527200"/>
                <a:ext cx="24350400" cy="0"/>
              </a:xfrm>
              <a:prstGeom prst="line">
                <a:avLst/>
              </a:prstGeom>
              <a:ln w="1440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32" name="TextBox 4031"/>
            <p:cNvSpPr txBox="1"/>
            <p:nvPr/>
          </p:nvSpPr>
          <p:spPr>
            <a:xfrm>
              <a:off x="19083600" y="2473200"/>
              <a:ext cx="4067139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Someone stabbed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Makise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Kurisu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. Don't </a:t>
              </a:r>
              <a:r>
                <a:rPr lang="en-AU" sz="800" dirty="0" smtClean="0">
                  <a:solidFill>
                    <a:srgbClr val="FF0000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know who. Looked bad. Hope she's okay.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4033" name="Group 4032"/>
            <p:cNvGrpSpPr/>
            <p:nvPr/>
          </p:nvGrpSpPr>
          <p:grpSpPr>
            <a:xfrm>
              <a:off x="17874000" y="2689200"/>
              <a:ext cx="6984000" cy="2419200"/>
              <a:chOff x="17874000" y="2743200"/>
              <a:chExt cx="6984000" cy="2419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4034" name="Arc 4033"/>
              <p:cNvSpPr/>
              <p:nvPr/>
            </p:nvSpPr>
            <p:spPr>
              <a:xfrm>
                <a:off x="23814000" y="2743200"/>
                <a:ext cx="1044000" cy="10440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35" name="Arc 4034"/>
              <p:cNvSpPr/>
              <p:nvPr/>
            </p:nvSpPr>
            <p:spPr>
              <a:xfrm rot="16200000">
                <a:off x="17874000" y="2743200"/>
                <a:ext cx="2419200" cy="2419200"/>
              </a:xfrm>
              <a:prstGeom prst="arc">
                <a:avLst/>
              </a:prstGeom>
              <a:ln w="14400">
                <a:solidFill>
                  <a:srgbClr val="FF00FF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36" name="Straight Connector 4035"/>
              <p:cNvCxnSpPr/>
              <p:nvPr/>
            </p:nvCxnSpPr>
            <p:spPr>
              <a:xfrm>
                <a:off x="19083600" y="2743200"/>
                <a:ext cx="5252400" cy="0"/>
              </a:xfrm>
              <a:prstGeom prst="line">
                <a:avLst/>
              </a:prstGeom>
              <a:ln w="14400">
                <a:solidFill>
                  <a:srgbClr val="FF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37" name="TextBox 4036"/>
            <p:cNvSpPr txBox="1"/>
            <p:nvPr/>
          </p:nvSpPr>
          <p:spPr>
            <a:xfrm>
              <a:off x="22863600" y="4849200"/>
              <a:ext cx="1399742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OKABE IS AN AIRHEAD!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4038" name="Group 4037"/>
            <p:cNvGrpSpPr/>
            <p:nvPr/>
          </p:nvGrpSpPr>
          <p:grpSpPr>
            <a:xfrm>
              <a:off x="22122000" y="3510000"/>
              <a:ext cx="9403200" cy="1663200"/>
              <a:chOff x="22122000" y="3510000"/>
              <a:chExt cx="9403200" cy="1663200"/>
            </a:xfrm>
          </p:grpSpPr>
          <p:sp>
            <p:nvSpPr>
              <p:cNvPr id="4039" name="Arc 4038"/>
              <p:cNvSpPr/>
              <p:nvPr/>
            </p:nvSpPr>
            <p:spPr>
              <a:xfrm rot="10800000">
                <a:off x="22122000" y="3582000"/>
                <a:ext cx="1483200" cy="14832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40" name="Arc 4039"/>
              <p:cNvSpPr/>
              <p:nvPr/>
            </p:nvSpPr>
            <p:spPr>
              <a:xfrm rot="5400000">
                <a:off x="30186000" y="3510000"/>
                <a:ext cx="1339200" cy="1339200"/>
              </a:xfrm>
              <a:prstGeom prst="arc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41" name="Straight Connector 4040"/>
              <p:cNvCxnSpPr/>
              <p:nvPr/>
            </p:nvCxnSpPr>
            <p:spPr>
              <a:xfrm>
                <a:off x="22863600" y="5065200"/>
                <a:ext cx="14004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2" name="Straight Connector 4041"/>
              <p:cNvCxnSpPr/>
              <p:nvPr/>
            </p:nvCxnSpPr>
            <p:spPr>
              <a:xfrm>
                <a:off x="28724400" y="4849200"/>
                <a:ext cx="21312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3" name="Curved Connector 4042"/>
              <p:cNvCxnSpPr/>
              <p:nvPr/>
            </p:nvCxnSpPr>
            <p:spPr>
              <a:xfrm flipV="1">
                <a:off x="28076400" y="4849200"/>
                <a:ext cx="648000" cy="324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4" name="Curved Connector 4043"/>
              <p:cNvCxnSpPr/>
              <p:nvPr/>
            </p:nvCxnSpPr>
            <p:spPr>
              <a:xfrm>
                <a:off x="24264000" y="5065200"/>
                <a:ext cx="216000" cy="108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5" name="Straight Connector 4044"/>
              <p:cNvCxnSpPr/>
              <p:nvPr/>
            </p:nvCxnSpPr>
            <p:spPr>
              <a:xfrm>
                <a:off x="24480000" y="5173200"/>
                <a:ext cx="3596400" cy="0"/>
              </a:xfrm>
              <a:prstGeom prst="line">
                <a:avLst/>
              </a:prstGeom>
              <a:ln w="14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46" name="TextBox 4045"/>
            <p:cNvSpPr txBox="1"/>
            <p:nvPr/>
          </p:nvSpPr>
          <p:spPr>
            <a:xfrm>
              <a:off x="25858800" y="4849200"/>
              <a:ext cx="846707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1 more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plz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!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4047" name="Group 4046"/>
            <p:cNvGrpSpPr/>
            <p:nvPr/>
          </p:nvGrpSpPr>
          <p:grpSpPr>
            <a:xfrm>
              <a:off x="25117200" y="3402000"/>
              <a:ext cx="6969600" cy="1663200"/>
              <a:chOff x="25117200" y="3402000"/>
              <a:chExt cx="6969600" cy="1663200"/>
            </a:xfrm>
          </p:grpSpPr>
          <p:sp>
            <p:nvSpPr>
              <p:cNvPr id="4048" name="Arc 4047"/>
              <p:cNvSpPr/>
              <p:nvPr/>
            </p:nvSpPr>
            <p:spPr>
              <a:xfrm rot="10800000">
                <a:off x="25117200" y="3582000"/>
                <a:ext cx="1483200" cy="1483200"/>
              </a:xfrm>
              <a:prstGeom prst="arc">
                <a:avLst/>
              </a:prstGeom>
              <a:ln w="14400">
                <a:solidFill>
                  <a:srgbClr val="C00000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49" name="Straight Connector 4048"/>
              <p:cNvCxnSpPr/>
              <p:nvPr/>
            </p:nvCxnSpPr>
            <p:spPr>
              <a:xfrm>
                <a:off x="25858800" y="5065200"/>
                <a:ext cx="3225600" cy="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50" name="Arc 4049"/>
              <p:cNvSpPr/>
              <p:nvPr/>
            </p:nvSpPr>
            <p:spPr>
              <a:xfrm rot="5400000">
                <a:off x="30531600" y="3402000"/>
                <a:ext cx="1555200" cy="1555200"/>
              </a:xfrm>
              <a:prstGeom prst="arc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51" name="Straight Connector 4050"/>
              <p:cNvCxnSpPr/>
              <p:nvPr/>
            </p:nvCxnSpPr>
            <p:spPr>
              <a:xfrm>
                <a:off x="29300400" y="4957200"/>
                <a:ext cx="2008800" cy="0"/>
              </a:xfrm>
              <a:prstGeom prst="line">
                <a:avLst/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2" name="Curved Connector 4051"/>
              <p:cNvCxnSpPr/>
              <p:nvPr/>
            </p:nvCxnSpPr>
            <p:spPr>
              <a:xfrm flipV="1">
                <a:off x="29084400" y="4957200"/>
                <a:ext cx="216000" cy="108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53" name="TextBox 4052"/>
            <p:cNvSpPr txBox="1"/>
            <p:nvPr/>
          </p:nvSpPr>
          <p:spPr>
            <a:xfrm>
              <a:off x="29840400" y="5173200"/>
              <a:ext cx="1353256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Tutturu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♪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Mayushii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☆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4054" name="Group 4053"/>
            <p:cNvGrpSpPr/>
            <p:nvPr/>
          </p:nvGrpSpPr>
          <p:grpSpPr>
            <a:xfrm>
              <a:off x="29660400" y="2538000"/>
              <a:ext cx="3164400" cy="2851200"/>
              <a:chOff x="29660400" y="2538000"/>
              <a:chExt cx="3164400" cy="2851200"/>
            </a:xfrm>
          </p:grpSpPr>
          <p:sp>
            <p:nvSpPr>
              <p:cNvPr id="4055" name="Arc 4054"/>
              <p:cNvSpPr/>
              <p:nvPr/>
            </p:nvSpPr>
            <p:spPr>
              <a:xfrm rot="10800000">
                <a:off x="29660400" y="2538000"/>
                <a:ext cx="504000" cy="2851200"/>
              </a:xfrm>
              <a:prstGeom prst="arc">
                <a:avLst/>
              </a:prstGeom>
              <a:ln w="14400">
                <a:solidFill>
                  <a:srgbClr val="00FFC8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56" name="Straight Connector 4055"/>
              <p:cNvCxnSpPr/>
              <p:nvPr/>
            </p:nvCxnSpPr>
            <p:spPr>
              <a:xfrm>
                <a:off x="29912400" y="5389200"/>
                <a:ext cx="1209600" cy="0"/>
              </a:xfrm>
              <a:prstGeom prst="line">
                <a:avLst/>
              </a:prstGeom>
              <a:ln w="14400">
                <a:solidFill>
                  <a:srgbClr val="00FFC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57" name="Arc 4056"/>
              <p:cNvSpPr/>
              <p:nvPr/>
            </p:nvSpPr>
            <p:spPr>
              <a:xfrm rot="5400000">
                <a:off x="31053600" y="3294000"/>
                <a:ext cx="1771200" cy="1771200"/>
              </a:xfrm>
              <a:prstGeom prst="arc">
                <a:avLst/>
              </a:prstGeom>
              <a:ln w="14400">
                <a:solidFill>
                  <a:srgbClr val="00FFC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58" name="Curved Connector 4057"/>
              <p:cNvCxnSpPr/>
              <p:nvPr/>
            </p:nvCxnSpPr>
            <p:spPr>
              <a:xfrm flipV="1">
                <a:off x="31122000" y="5065200"/>
                <a:ext cx="504000" cy="324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00FFC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9" name="Straight Connector 4058"/>
              <p:cNvCxnSpPr/>
              <p:nvPr/>
            </p:nvCxnSpPr>
            <p:spPr>
              <a:xfrm>
                <a:off x="31626000" y="5065200"/>
                <a:ext cx="313200" cy="0"/>
              </a:xfrm>
              <a:prstGeom prst="line">
                <a:avLst/>
              </a:prstGeom>
              <a:ln w="14400">
                <a:solidFill>
                  <a:srgbClr val="00FFC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60" name="TextBox 4059"/>
            <p:cNvSpPr txBox="1"/>
            <p:nvPr/>
          </p:nvSpPr>
          <p:spPr>
            <a:xfrm>
              <a:off x="31518000" y="5173200"/>
              <a:ext cx="1946367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At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Faris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CupEnemy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setup:VLVVLVLL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4061" name="Group 4060"/>
            <p:cNvGrpSpPr/>
            <p:nvPr/>
          </p:nvGrpSpPr>
          <p:grpSpPr>
            <a:xfrm>
              <a:off x="30142800" y="2646000"/>
              <a:ext cx="3502800" cy="2743200"/>
              <a:chOff x="30142800" y="2646000"/>
              <a:chExt cx="3502800" cy="2743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4062" name="Arc 4061"/>
              <p:cNvSpPr/>
              <p:nvPr/>
            </p:nvSpPr>
            <p:spPr>
              <a:xfrm rot="10800000">
                <a:off x="30142800" y="2646000"/>
                <a:ext cx="1886400" cy="2419200"/>
              </a:xfrm>
              <a:prstGeom prst="arc">
                <a:avLst/>
              </a:prstGeom>
              <a:ln w="14400">
                <a:solidFill>
                  <a:srgbClr val="37C8AA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63" name="Straight Connector 4062"/>
              <p:cNvCxnSpPr/>
              <p:nvPr/>
            </p:nvCxnSpPr>
            <p:spPr>
              <a:xfrm>
                <a:off x="31590000" y="5389200"/>
                <a:ext cx="1803600" cy="0"/>
              </a:xfrm>
              <a:prstGeom prst="line">
                <a:avLst/>
              </a:prstGeom>
              <a:ln w="14400">
                <a:solidFill>
                  <a:srgbClr val="37C8A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64" name="Arc 4063"/>
              <p:cNvSpPr/>
              <p:nvPr/>
            </p:nvSpPr>
            <p:spPr>
              <a:xfrm rot="5400000">
                <a:off x="32076000" y="3819600"/>
                <a:ext cx="2635200" cy="504000"/>
              </a:xfrm>
              <a:prstGeom prst="arc">
                <a:avLst/>
              </a:prstGeom>
              <a:ln w="14400">
                <a:solidFill>
                  <a:srgbClr val="37C8A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65" name="Curved Connector 4064"/>
              <p:cNvCxnSpPr/>
              <p:nvPr/>
            </p:nvCxnSpPr>
            <p:spPr>
              <a:xfrm>
                <a:off x="31086000" y="5065200"/>
                <a:ext cx="504000" cy="324000"/>
              </a:xfrm>
              <a:prstGeom prst="curvedConnector3">
                <a:avLst>
                  <a:gd name="adj1" fmla="val 50000"/>
                </a:avLst>
              </a:prstGeom>
              <a:ln w="14400">
                <a:solidFill>
                  <a:srgbClr val="37C8A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66" name="TextBox 4065"/>
            <p:cNvSpPr txBox="1"/>
            <p:nvPr/>
          </p:nvSpPr>
          <p:spPr>
            <a:xfrm>
              <a:off x="13953600" y="14353200"/>
              <a:ext cx="3523722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*2*2292983183129298318312929 </a:t>
              </a:r>
              <a:r>
                <a:rPr lang="en-AU" sz="800" dirty="0" err="1" smtClean="0">
                  <a:solidFill>
                    <a:schemeClr val="accent4">
                      <a:lumMod val="75000"/>
                    </a:schemeClr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MeatMeatVegVegMeatMeatVegVeg</a:t>
              </a:r>
              <a:endParaRPr lang="en-AU" sz="800" dirty="0">
                <a:solidFill>
                  <a:schemeClr val="accent4">
                    <a:lumMod val="75000"/>
                  </a:schemeClr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4067" name="Group 4066"/>
            <p:cNvGrpSpPr/>
            <p:nvPr/>
          </p:nvGrpSpPr>
          <p:grpSpPr>
            <a:xfrm>
              <a:off x="5482800" y="3963600"/>
              <a:ext cx="12769200" cy="12481200"/>
              <a:chOff x="5482800" y="4017600"/>
              <a:chExt cx="12769200" cy="12481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cxnSp>
            <p:nvCxnSpPr>
              <p:cNvPr id="4068" name="Straight Connector 4067"/>
              <p:cNvCxnSpPr/>
              <p:nvPr/>
            </p:nvCxnSpPr>
            <p:spPr>
              <a:xfrm>
                <a:off x="5796000" y="5778000"/>
                <a:ext cx="2143140" cy="2143138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9" name="Straight Connector 4068"/>
              <p:cNvCxnSpPr/>
              <p:nvPr/>
            </p:nvCxnSpPr>
            <p:spPr>
              <a:xfrm>
                <a:off x="5482800" y="4017600"/>
                <a:ext cx="313200" cy="176040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70" name="Arc 4069"/>
              <p:cNvSpPr/>
              <p:nvPr/>
            </p:nvSpPr>
            <p:spPr>
              <a:xfrm>
                <a:off x="9306000" y="7920000"/>
                <a:ext cx="720000" cy="720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71" name="Straight Connector 4070"/>
              <p:cNvCxnSpPr/>
              <p:nvPr/>
            </p:nvCxnSpPr>
            <p:spPr>
              <a:xfrm>
                <a:off x="7938000" y="7920000"/>
                <a:ext cx="1728000" cy="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2" name="Straight Connector 4071"/>
              <p:cNvCxnSpPr/>
              <p:nvPr/>
            </p:nvCxnSpPr>
            <p:spPr>
              <a:xfrm>
                <a:off x="10026000" y="8280000"/>
                <a:ext cx="0" cy="267840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73" name="Arc 4072"/>
              <p:cNvSpPr/>
              <p:nvPr/>
            </p:nvSpPr>
            <p:spPr>
              <a:xfrm rot="16200000">
                <a:off x="13788000" y="16066800"/>
                <a:ext cx="432000" cy="432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74" name="Arc 4073"/>
              <p:cNvSpPr/>
              <p:nvPr/>
            </p:nvSpPr>
            <p:spPr>
              <a:xfrm rot="5400000">
                <a:off x="17532000" y="15346800"/>
                <a:ext cx="720000" cy="720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75" name="Straight Connector 4074"/>
              <p:cNvCxnSpPr/>
              <p:nvPr/>
            </p:nvCxnSpPr>
            <p:spPr>
              <a:xfrm>
                <a:off x="14004000" y="16066800"/>
                <a:ext cx="3888000" cy="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76" name="Arc 4075"/>
              <p:cNvSpPr/>
              <p:nvPr/>
            </p:nvSpPr>
            <p:spPr>
              <a:xfrm rot="10800000">
                <a:off x="13593600" y="13903200"/>
                <a:ext cx="720000" cy="720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77" name="Arc 4076"/>
              <p:cNvSpPr/>
              <p:nvPr/>
            </p:nvSpPr>
            <p:spPr>
              <a:xfrm>
                <a:off x="17532000" y="14623200"/>
                <a:ext cx="720000" cy="720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78" name="Straight Connector 4077"/>
              <p:cNvCxnSpPr/>
              <p:nvPr/>
            </p:nvCxnSpPr>
            <p:spPr>
              <a:xfrm>
                <a:off x="18252000" y="14983200"/>
                <a:ext cx="0" cy="72360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9" name="Straight Connector 4078"/>
              <p:cNvCxnSpPr/>
              <p:nvPr/>
            </p:nvCxnSpPr>
            <p:spPr>
              <a:xfrm>
                <a:off x="13953600" y="14623200"/>
                <a:ext cx="3938400" cy="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80" name="Arc 4079"/>
              <p:cNvSpPr/>
              <p:nvPr/>
            </p:nvSpPr>
            <p:spPr>
              <a:xfrm>
                <a:off x="12873600" y="13546800"/>
                <a:ext cx="720000" cy="720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81" name="Straight Connector 4080"/>
              <p:cNvCxnSpPr/>
              <p:nvPr/>
            </p:nvCxnSpPr>
            <p:spPr>
              <a:xfrm>
                <a:off x="13593600" y="13906800"/>
                <a:ext cx="0" cy="35640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82" name="Arc 4081"/>
              <p:cNvSpPr/>
              <p:nvPr/>
            </p:nvSpPr>
            <p:spPr>
              <a:xfrm rot="10800000">
                <a:off x="10026000" y="10598400"/>
                <a:ext cx="720000" cy="720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83" name="Arc 4082"/>
              <p:cNvSpPr/>
              <p:nvPr/>
            </p:nvSpPr>
            <p:spPr>
              <a:xfrm>
                <a:off x="11106000" y="11318400"/>
                <a:ext cx="720000" cy="720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84" name="Straight Connector 4083"/>
              <p:cNvCxnSpPr/>
              <p:nvPr/>
            </p:nvCxnSpPr>
            <p:spPr>
              <a:xfrm>
                <a:off x="10386000" y="11318400"/>
                <a:ext cx="1080000" cy="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85" name="Arc 4084"/>
              <p:cNvSpPr/>
              <p:nvPr/>
            </p:nvSpPr>
            <p:spPr>
              <a:xfrm rot="10800000">
                <a:off x="11826000" y="12826800"/>
                <a:ext cx="720000" cy="720000"/>
              </a:xfrm>
              <a:prstGeom prst="arc">
                <a:avLst/>
              </a:prstGeom>
              <a:ln w="14400">
                <a:solidFill>
                  <a:srgbClr val="B4FF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86" name="Straight Connector 4085"/>
              <p:cNvCxnSpPr/>
              <p:nvPr/>
            </p:nvCxnSpPr>
            <p:spPr>
              <a:xfrm>
                <a:off x="11826000" y="11678400"/>
                <a:ext cx="0" cy="150840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7" name="Straight Connector 4086"/>
              <p:cNvCxnSpPr/>
              <p:nvPr/>
            </p:nvCxnSpPr>
            <p:spPr>
              <a:xfrm>
                <a:off x="12186000" y="13546800"/>
                <a:ext cx="1047600" cy="0"/>
              </a:xfrm>
              <a:prstGeom prst="line">
                <a:avLst/>
              </a:prstGeom>
              <a:ln w="14400">
                <a:solidFill>
                  <a:srgbClr val="B4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88" name="TextBox 4087"/>
            <p:cNvSpPr txBox="1"/>
            <p:nvPr/>
          </p:nvSpPr>
          <p:spPr>
            <a:xfrm>
              <a:off x="28782000" y="2689200"/>
              <a:ext cx="1787669" cy="2154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✉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RetroPC’s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</a:t>
              </a:r>
              <a:r>
                <a:rPr lang="en-AU" sz="800" dirty="0" err="1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atYanabayashi</a:t>
              </a:r>
              <a:r>
                <a:rPr lang="en-AU" sz="800" dirty="0" smtClean="0">
                  <a:solidFill>
                    <a:srgbClr val="0000FF"/>
                  </a:solidFill>
                  <a:latin typeface="Droid Sans Fallback" pitchFamily="34" charset="-128"/>
                  <a:ea typeface="Droid Sans Fallback" pitchFamily="34" charset="-128"/>
                  <a:cs typeface="Droid Sans Fallback" pitchFamily="34" charset="-128"/>
                </a:rPr>
                <a:t> Shrine</a:t>
              </a:r>
              <a:endParaRPr lang="en-AU" sz="800" dirty="0">
                <a:solidFill>
                  <a:srgbClr val="FF0000"/>
                </a:solidFill>
                <a:latin typeface="Droid Sans Fallback" pitchFamily="34" charset="-128"/>
                <a:ea typeface="Droid Sans Fallback" pitchFamily="34" charset="-128"/>
                <a:cs typeface="Droid Sans Fallback" pitchFamily="34" charset="-128"/>
              </a:endParaRPr>
            </a:p>
          </p:txBody>
        </p:sp>
        <p:grpSp>
          <p:nvGrpSpPr>
            <p:cNvPr id="4089" name="Group 4088"/>
            <p:cNvGrpSpPr/>
            <p:nvPr/>
          </p:nvGrpSpPr>
          <p:grpSpPr>
            <a:xfrm>
              <a:off x="27716400" y="2905200"/>
              <a:ext cx="6667200" cy="2131200"/>
              <a:chOff x="27716400" y="2959200"/>
              <a:chExt cx="6667200" cy="2131200"/>
            </a:xfrm>
            <a:effectLst>
              <a:outerShdw blurRad="50800" dist="38100" dir="5400000" algn="t" rotWithShape="0">
                <a:prstClr val="black">
                  <a:alpha val="80000"/>
                </a:prstClr>
              </a:outerShdw>
            </a:effectLst>
          </p:grpSpPr>
          <p:sp>
            <p:nvSpPr>
              <p:cNvPr id="4090" name="Arc 4089"/>
              <p:cNvSpPr/>
              <p:nvPr/>
            </p:nvSpPr>
            <p:spPr>
              <a:xfrm rot="16200000">
                <a:off x="27716400" y="2959200"/>
                <a:ext cx="2131200" cy="2131200"/>
              </a:xfrm>
              <a:prstGeom prst="arc">
                <a:avLst/>
              </a:prstGeom>
              <a:ln w="14400">
                <a:solidFill>
                  <a:srgbClr val="37C8AA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091" name="Straight Connector 4090"/>
              <p:cNvCxnSpPr/>
              <p:nvPr/>
            </p:nvCxnSpPr>
            <p:spPr>
              <a:xfrm>
                <a:off x="28782000" y="2959200"/>
                <a:ext cx="5220000" cy="0"/>
              </a:xfrm>
              <a:prstGeom prst="line">
                <a:avLst/>
              </a:prstGeom>
              <a:ln w="14400">
                <a:solidFill>
                  <a:srgbClr val="37C8A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2" name="Arc 4091"/>
              <p:cNvSpPr/>
              <p:nvPr/>
            </p:nvSpPr>
            <p:spPr>
              <a:xfrm>
                <a:off x="33620400" y="2959200"/>
                <a:ext cx="763200" cy="763200"/>
              </a:xfrm>
              <a:prstGeom prst="arc">
                <a:avLst/>
              </a:prstGeom>
              <a:ln w="14400">
                <a:solidFill>
                  <a:srgbClr val="37C8A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2266</Words>
  <Application>Microsoft Office PowerPoint</Application>
  <PresentationFormat>Custom</PresentationFormat>
  <Paragraphs>400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Wes Cox</dc:creator>
  <cp:lastModifiedBy>Wes Cox</cp:lastModifiedBy>
  <cp:revision>1</cp:revision>
  <dcterms:created xsi:type="dcterms:W3CDTF">2018-03-11T06:49:47Z</dcterms:created>
  <dcterms:modified xsi:type="dcterms:W3CDTF">2018-03-11T06:51:28Z</dcterms:modified>
</cp:coreProperties>
</file>